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5" r:id="rId4"/>
  </p:sldMasterIdLst>
  <p:notesMasterIdLst>
    <p:notesMasterId r:id="rId50"/>
  </p:notesMasterIdLst>
  <p:handoutMasterIdLst>
    <p:handoutMasterId r:id="rId51"/>
  </p:handoutMasterIdLst>
  <p:sldIdLst>
    <p:sldId id="2112" r:id="rId5"/>
    <p:sldId id="2131" r:id="rId6"/>
    <p:sldId id="2130" r:id="rId7"/>
    <p:sldId id="2132" r:id="rId8"/>
    <p:sldId id="2135" r:id="rId9"/>
    <p:sldId id="2133" r:id="rId10"/>
    <p:sldId id="2147" r:id="rId11"/>
    <p:sldId id="2140" r:id="rId12"/>
    <p:sldId id="2150" r:id="rId13"/>
    <p:sldId id="2154" r:id="rId14"/>
    <p:sldId id="2153" r:id="rId15"/>
    <p:sldId id="2155" r:id="rId16"/>
    <p:sldId id="2151" r:id="rId17"/>
    <p:sldId id="2156" r:id="rId18"/>
    <p:sldId id="2152" r:id="rId19"/>
    <p:sldId id="2149" r:id="rId20"/>
    <p:sldId id="2157" r:id="rId21"/>
    <p:sldId id="2136" r:id="rId22"/>
    <p:sldId id="2141" r:id="rId23"/>
    <p:sldId id="2137" r:id="rId24"/>
    <p:sldId id="2159" r:id="rId25"/>
    <p:sldId id="2158" r:id="rId26"/>
    <p:sldId id="2166" r:id="rId27"/>
    <p:sldId id="2160" r:id="rId28"/>
    <p:sldId id="2161" r:id="rId29"/>
    <p:sldId id="2164" r:id="rId30"/>
    <p:sldId id="2148" r:id="rId31"/>
    <p:sldId id="2165" r:id="rId32"/>
    <p:sldId id="2167" r:id="rId33"/>
    <p:sldId id="2162" r:id="rId34"/>
    <p:sldId id="2142" r:id="rId35"/>
    <p:sldId id="2143" r:id="rId36"/>
    <p:sldId id="2163" r:id="rId37"/>
    <p:sldId id="2144" r:id="rId38"/>
    <p:sldId id="2168" r:id="rId39"/>
    <p:sldId id="2169" r:id="rId40"/>
    <p:sldId id="2170" r:id="rId41"/>
    <p:sldId id="2171" r:id="rId42"/>
    <p:sldId id="2172" r:id="rId43"/>
    <p:sldId id="2173" r:id="rId44"/>
    <p:sldId id="2145" r:id="rId45"/>
    <p:sldId id="2146" r:id="rId46"/>
    <p:sldId id="285" r:id="rId47"/>
    <p:sldId id="2129" r:id="rId48"/>
    <p:sldId id="2128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lbach, Chris (Cognizant)" initials="AC(" lastIdx="3" clrIdx="0">
    <p:extLst>
      <p:ext uri="{19B8F6BF-5375-455C-9EA6-DF929625EA0E}">
        <p15:presenceInfo xmlns:p15="http://schemas.microsoft.com/office/powerpoint/2012/main" userId="S-1-5-21-1178368992-402679808-390482200-2418934" providerId="AD"/>
      </p:ext>
    </p:extLst>
  </p:cmAuthor>
  <p:cmAuthor id="2" name="Holsinger, Sophie (Contractor)" initials="HS(" lastIdx="2" clrIdx="1">
    <p:extLst>
      <p:ext uri="{19B8F6BF-5375-455C-9EA6-DF929625EA0E}">
        <p15:presenceInfo xmlns:p15="http://schemas.microsoft.com/office/powerpoint/2012/main" userId="S::745207@cognizant.com::be76981d-d1d7-4226-a9d6-fb7fa2b10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00"/>
    <a:srgbClr val="0A0C40"/>
    <a:srgbClr val="D9D9D9"/>
    <a:srgbClr val="000063"/>
    <a:srgbClr val="00075F"/>
    <a:srgbClr val="328DFF"/>
    <a:srgbClr val="00065E"/>
    <a:srgbClr val="050E48"/>
    <a:srgbClr val="221181"/>
    <a:srgbClr val="020B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10" autoAdjust="0"/>
    <p:restoredTop sz="96879" autoAdjust="0"/>
  </p:normalViewPr>
  <p:slideViewPr>
    <p:cSldViewPr snapToGrid="0">
      <p:cViewPr varScale="1">
        <p:scale>
          <a:sx n="97" d="100"/>
          <a:sy n="97" d="100"/>
        </p:scale>
        <p:origin x="264" y="78"/>
      </p:cViewPr>
      <p:guideLst/>
    </p:cSldViewPr>
  </p:slideViewPr>
  <p:outlineViewPr>
    <p:cViewPr>
      <p:scale>
        <a:sx n="33" d="100"/>
        <a:sy n="33" d="100"/>
      </p:scale>
      <p:origin x="0" y="-1129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9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6FF4FB-4519-4893-8B79-51013000702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447D54-03DF-4D06-8F36-0B7B18592C1F}">
      <dgm:prSet phldrT="[Text]" custT="1"/>
      <dgm:spPr>
        <a:solidFill>
          <a:schemeClr val="accent1">
            <a:lumMod val="75000"/>
            <a:lumOff val="25000"/>
          </a:schemeClr>
        </a:solidFill>
      </dgm:spPr>
      <dgm:t>
        <a:bodyPr/>
        <a:lstStyle/>
        <a:p>
          <a:r>
            <a:rPr lang="en-US" sz="1400" dirty="0" smtClean="0"/>
            <a:t>Classic Template</a:t>
          </a:r>
          <a:endParaRPr lang="en-US" sz="1400" dirty="0"/>
        </a:p>
      </dgm:t>
    </dgm:pt>
    <dgm:pt modelId="{195B9C3C-C3AC-4E3E-9DF3-88AB7BB9BE48}" type="parTrans" cxnId="{459A7AF3-3428-4F67-96FA-923649826A19}">
      <dgm:prSet/>
      <dgm:spPr/>
      <dgm:t>
        <a:bodyPr/>
        <a:lstStyle/>
        <a:p>
          <a:endParaRPr lang="en-US" sz="1400"/>
        </a:p>
      </dgm:t>
    </dgm:pt>
    <dgm:pt modelId="{058D1D61-6AEA-4372-8F4A-EB78FE92F272}" type="sibTrans" cxnId="{459A7AF3-3428-4F67-96FA-923649826A19}">
      <dgm:prSet/>
      <dgm:spPr/>
      <dgm:t>
        <a:bodyPr/>
        <a:lstStyle/>
        <a:p>
          <a:endParaRPr lang="en-US" sz="1400"/>
        </a:p>
      </dgm:t>
    </dgm:pt>
    <dgm:pt modelId="{0EF0822A-AA3F-4961-A132-6A62A0961728}">
      <dgm:prSet phldrT="[Text]" custT="1"/>
      <dgm:spPr>
        <a:gradFill flip="none" rotWithShape="0">
          <a:gsLst>
            <a:gs pos="0">
              <a:schemeClr val="accent1">
                <a:lumMod val="75000"/>
                <a:lumOff val="25000"/>
                <a:tint val="66000"/>
                <a:satMod val="160000"/>
              </a:schemeClr>
            </a:gs>
            <a:gs pos="50000">
              <a:schemeClr val="accent1">
                <a:lumMod val="75000"/>
                <a:lumOff val="25000"/>
                <a:tint val="44500"/>
                <a:satMod val="160000"/>
              </a:schemeClr>
            </a:gs>
            <a:gs pos="100000">
              <a:schemeClr val="accent1">
                <a:lumMod val="75000"/>
                <a:lumOff val="25000"/>
                <a:tint val="23500"/>
                <a:satMod val="16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sz="1400" dirty="0" smtClean="0"/>
            <a:t>Scrum</a:t>
          </a:r>
          <a:endParaRPr lang="en-US" sz="1400" dirty="0"/>
        </a:p>
      </dgm:t>
    </dgm:pt>
    <dgm:pt modelId="{0D340E55-16EE-47C6-92E0-BE05AAD5DCC5}" type="parTrans" cxnId="{5CF32D9F-D6DA-4DAA-82C3-4E0951BCF489}">
      <dgm:prSet/>
      <dgm:spPr/>
      <dgm:t>
        <a:bodyPr/>
        <a:lstStyle/>
        <a:p>
          <a:endParaRPr lang="en-US" sz="1400"/>
        </a:p>
      </dgm:t>
    </dgm:pt>
    <dgm:pt modelId="{FDB3DB05-3008-4279-82C6-3ECE8296C799}" type="sibTrans" cxnId="{5CF32D9F-D6DA-4DAA-82C3-4E0951BCF489}">
      <dgm:prSet/>
      <dgm:spPr/>
      <dgm:t>
        <a:bodyPr/>
        <a:lstStyle/>
        <a:p>
          <a:endParaRPr lang="en-US" sz="1400"/>
        </a:p>
      </dgm:t>
    </dgm:pt>
    <dgm:pt modelId="{2BB0B6CD-B08E-4B6D-B781-039E842C1F63}">
      <dgm:prSet phldrT="[Text]" custT="1"/>
      <dgm:spPr>
        <a:gradFill flip="none" rotWithShape="1">
          <a:gsLst>
            <a:gs pos="0">
              <a:schemeClr val="accent1">
                <a:lumMod val="75000"/>
                <a:lumOff val="25000"/>
                <a:tint val="66000"/>
                <a:satMod val="160000"/>
              </a:schemeClr>
            </a:gs>
            <a:gs pos="50000">
              <a:schemeClr val="accent1">
                <a:lumMod val="75000"/>
                <a:lumOff val="25000"/>
                <a:tint val="44500"/>
                <a:satMod val="160000"/>
              </a:schemeClr>
            </a:gs>
            <a:gs pos="100000">
              <a:schemeClr val="accent1">
                <a:lumMod val="75000"/>
                <a:lumOff val="25000"/>
                <a:tint val="23500"/>
                <a:satMod val="16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sz="1400" dirty="0" smtClean="0"/>
            <a:t>Kanban</a:t>
          </a:r>
          <a:endParaRPr lang="en-US" sz="1400" dirty="0"/>
        </a:p>
      </dgm:t>
    </dgm:pt>
    <dgm:pt modelId="{1FA460CC-C62D-4807-81E0-F7D5169B986F}" type="parTrans" cxnId="{D1C8FD4E-1B25-4CC3-B45C-E24585048EBE}">
      <dgm:prSet/>
      <dgm:spPr/>
      <dgm:t>
        <a:bodyPr/>
        <a:lstStyle/>
        <a:p>
          <a:endParaRPr lang="en-US" sz="1400"/>
        </a:p>
      </dgm:t>
    </dgm:pt>
    <dgm:pt modelId="{D92B8932-73FF-4A41-920F-5204965EAA82}" type="sibTrans" cxnId="{D1C8FD4E-1B25-4CC3-B45C-E24585048EBE}">
      <dgm:prSet/>
      <dgm:spPr/>
      <dgm:t>
        <a:bodyPr/>
        <a:lstStyle/>
        <a:p>
          <a:endParaRPr lang="en-US" sz="1400"/>
        </a:p>
      </dgm:t>
    </dgm:pt>
    <dgm:pt modelId="{C0086531-EEEB-4EDD-9B2A-E17C6CB3536A}">
      <dgm:prSet phldrT="[Text]" custT="1"/>
      <dgm:spPr>
        <a:gradFill flip="none" rotWithShape="0">
          <a:gsLst>
            <a:gs pos="0">
              <a:schemeClr val="accent1">
                <a:lumMod val="75000"/>
                <a:lumOff val="25000"/>
                <a:tint val="66000"/>
                <a:satMod val="160000"/>
              </a:schemeClr>
            </a:gs>
            <a:gs pos="50000">
              <a:schemeClr val="accent1">
                <a:lumMod val="75000"/>
                <a:lumOff val="25000"/>
                <a:tint val="44500"/>
                <a:satMod val="160000"/>
              </a:schemeClr>
            </a:gs>
            <a:gs pos="100000">
              <a:schemeClr val="accent1">
                <a:lumMod val="75000"/>
                <a:lumOff val="25000"/>
                <a:tint val="23500"/>
                <a:satMod val="16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sz="1400" dirty="0" smtClean="0"/>
            <a:t>Bug Tracking</a:t>
          </a:r>
          <a:endParaRPr lang="en-US" sz="1400" dirty="0"/>
        </a:p>
      </dgm:t>
    </dgm:pt>
    <dgm:pt modelId="{C9CA1922-5976-46A1-B4AC-F84A80EE9E3C}" type="parTrans" cxnId="{4E46DC0C-9633-4535-A84E-995C6F5804E6}">
      <dgm:prSet/>
      <dgm:spPr/>
      <dgm:t>
        <a:bodyPr/>
        <a:lstStyle/>
        <a:p>
          <a:endParaRPr lang="en-US" sz="1400"/>
        </a:p>
      </dgm:t>
    </dgm:pt>
    <dgm:pt modelId="{A0B17635-9770-480C-B964-2CE5FF9D4C15}" type="sibTrans" cxnId="{4E46DC0C-9633-4535-A84E-995C6F5804E6}">
      <dgm:prSet/>
      <dgm:spPr/>
      <dgm:t>
        <a:bodyPr/>
        <a:lstStyle/>
        <a:p>
          <a:endParaRPr lang="en-US" sz="1400"/>
        </a:p>
      </dgm:t>
    </dgm:pt>
    <dgm:pt modelId="{BBC1D169-A8EB-4FC9-9EE4-B024B203629B}" type="pres">
      <dgm:prSet presAssocID="{6C6FF4FB-4519-4893-8B79-51013000702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8E7A132-7BE5-459A-BE4A-2F36FB2D8089}" type="pres">
      <dgm:prSet presAssocID="{D0447D54-03DF-4D06-8F36-0B7B18592C1F}" presName="hierRoot1" presStyleCnt="0">
        <dgm:presLayoutVars>
          <dgm:hierBranch val="init"/>
        </dgm:presLayoutVars>
      </dgm:prSet>
      <dgm:spPr/>
    </dgm:pt>
    <dgm:pt modelId="{C180E68D-CE80-4C69-9E5C-9A5C41D5B42F}" type="pres">
      <dgm:prSet presAssocID="{D0447D54-03DF-4D06-8F36-0B7B18592C1F}" presName="rootComposite1" presStyleCnt="0"/>
      <dgm:spPr/>
    </dgm:pt>
    <dgm:pt modelId="{BDECC4E2-282F-40C2-96A8-DCF8A06B3531}" type="pres">
      <dgm:prSet presAssocID="{D0447D54-03DF-4D06-8F36-0B7B18592C1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5F3F95-CE3B-4E33-9CDA-9DC4669CB533}" type="pres">
      <dgm:prSet presAssocID="{D0447D54-03DF-4D06-8F36-0B7B18592C1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2E88FFC-C3E8-4633-8D8A-F8B5138F9864}" type="pres">
      <dgm:prSet presAssocID="{D0447D54-03DF-4D06-8F36-0B7B18592C1F}" presName="hierChild2" presStyleCnt="0"/>
      <dgm:spPr/>
    </dgm:pt>
    <dgm:pt modelId="{D993147A-292A-400B-84ED-2A91AC212A2D}" type="pres">
      <dgm:prSet presAssocID="{0D340E55-16EE-47C6-92E0-BE05AAD5DCC5}" presName="Name37" presStyleLbl="parChTrans1D2" presStyleIdx="0" presStyleCnt="3"/>
      <dgm:spPr/>
      <dgm:t>
        <a:bodyPr/>
        <a:lstStyle/>
        <a:p>
          <a:endParaRPr lang="en-US"/>
        </a:p>
      </dgm:t>
    </dgm:pt>
    <dgm:pt modelId="{F94D3654-E7C3-4417-B443-14E3F5BD2CB4}" type="pres">
      <dgm:prSet presAssocID="{0EF0822A-AA3F-4961-A132-6A62A0961728}" presName="hierRoot2" presStyleCnt="0">
        <dgm:presLayoutVars>
          <dgm:hierBranch val="init"/>
        </dgm:presLayoutVars>
      </dgm:prSet>
      <dgm:spPr/>
    </dgm:pt>
    <dgm:pt modelId="{4CDE67FA-7E65-4396-8B3C-72BF35E8B38A}" type="pres">
      <dgm:prSet presAssocID="{0EF0822A-AA3F-4961-A132-6A62A0961728}" presName="rootComposite" presStyleCnt="0"/>
      <dgm:spPr/>
    </dgm:pt>
    <dgm:pt modelId="{66AC74A9-3F9C-4D1C-9F0E-3B9045214953}" type="pres">
      <dgm:prSet presAssocID="{0EF0822A-AA3F-4961-A132-6A62A0961728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AD3CCC0-C628-4294-A5BC-9EA338E8A041}" type="pres">
      <dgm:prSet presAssocID="{0EF0822A-AA3F-4961-A132-6A62A0961728}" presName="rootConnector" presStyleLbl="node2" presStyleIdx="0" presStyleCnt="3"/>
      <dgm:spPr/>
      <dgm:t>
        <a:bodyPr/>
        <a:lstStyle/>
        <a:p>
          <a:endParaRPr lang="en-US"/>
        </a:p>
      </dgm:t>
    </dgm:pt>
    <dgm:pt modelId="{7BE56739-53D5-4684-A81D-FC4029416FE7}" type="pres">
      <dgm:prSet presAssocID="{0EF0822A-AA3F-4961-A132-6A62A0961728}" presName="hierChild4" presStyleCnt="0"/>
      <dgm:spPr/>
    </dgm:pt>
    <dgm:pt modelId="{BAEABC03-4E6C-4BB2-815E-9A6CA3D77654}" type="pres">
      <dgm:prSet presAssocID="{0EF0822A-AA3F-4961-A132-6A62A0961728}" presName="hierChild5" presStyleCnt="0"/>
      <dgm:spPr/>
    </dgm:pt>
    <dgm:pt modelId="{B3BB7C3D-6777-4C45-9A54-91909729FBA8}" type="pres">
      <dgm:prSet presAssocID="{1FA460CC-C62D-4807-81E0-F7D5169B986F}" presName="Name37" presStyleLbl="parChTrans1D2" presStyleIdx="1" presStyleCnt="3"/>
      <dgm:spPr/>
      <dgm:t>
        <a:bodyPr/>
        <a:lstStyle/>
        <a:p>
          <a:endParaRPr lang="en-US"/>
        </a:p>
      </dgm:t>
    </dgm:pt>
    <dgm:pt modelId="{40F56149-D057-44B0-9701-211ADE6D8C4F}" type="pres">
      <dgm:prSet presAssocID="{2BB0B6CD-B08E-4B6D-B781-039E842C1F63}" presName="hierRoot2" presStyleCnt="0">
        <dgm:presLayoutVars>
          <dgm:hierBranch val="init"/>
        </dgm:presLayoutVars>
      </dgm:prSet>
      <dgm:spPr/>
    </dgm:pt>
    <dgm:pt modelId="{065F2B68-3C48-49A2-8A2E-CB9C4D00D292}" type="pres">
      <dgm:prSet presAssocID="{2BB0B6CD-B08E-4B6D-B781-039E842C1F63}" presName="rootComposite" presStyleCnt="0"/>
      <dgm:spPr/>
    </dgm:pt>
    <dgm:pt modelId="{285B0574-326C-494B-BD86-DCA3C6110AFE}" type="pres">
      <dgm:prSet presAssocID="{2BB0B6CD-B08E-4B6D-B781-039E842C1F63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B8B155-F0D0-4C7E-A311-766F905F6E96}" type="pres">
      <dgm:prSet presAssocID="{2BB0B6CD-B08E-4B6D-B781-039E842C1F63}" presName="rootConnector" presStyleLbl="node2" presStyleIdx="1" presStyleCnt="3"/>
      <dgm:spPr/>
      <dgm:t>
        <a:bodyPr/>
        <a:lstStyle/>
        <a:p>
          <a:endParaRPr lang="en-US"/>
        </a:p>
      </dgm:t>
    </dgm:pt>
    <dgm:pt modelId="{2D1AEAC0-101A-4A11-84B5-9C612BEA4570}" type="pres">
      <dgm:prSet presAssocID="{2BB0B6CD-B08E-4B6D-B781-039E842C1F63}" presName="hierChild4" presStyleCnt="0"/>
      <dgm:spPr/>
    </dgm:pt>
    <dgm:pt modelId="{FD2BE5BB-80E9-4F62-B928-A4E4E6BA351B}" type="pres">
      <dgm:prSet presAssocID="{2BB0B6CD-B08E-4B6D-B781-039E842C1F63}" presName="hierChild5" presStyleCnt="0"/>
      <dgm:spPr/>
    </dgm:pt>
    <dgm:pt modelId="{704C2444-94D9-4F49-8CC5-C603EF362D08}" type="pres">
      <dgm:prSet presAssocID="{C9CA1922-5976-46A1-B4AC-F84A80EE9E3C}" presName="Name37" presStyleLbl="parChTrans1D2" presStyleIdx="2" presStyleCnt="3"/>
      <dgm:spPr/>
      <dgm:t>
        <a:bodyPr/>
        <a:lstStyle/>
        <a:p>
          <a:endParaRPr lang="en-US"/>
        </a:p>
      </dgm:t>
    </dgm:pt>
    <dgm:pt modelId="{68FFAC6C-7C40-44E0-AA97-5FC92024C70D}" type="pres">
      <dgm:prSet presAssocID="{C0086531-EEEB-4EDD-9B2A-E17C6CB3536A}" presName="hierRoot2" presStyleCnt="0">
        <dgm:presLayoutVars>
          <dgm:hierBranch val="init"/>
        </dgm:presLayoutVars>
      </dgm:prSet>
      <dgm:spPr/>
    </dgm:pt>
    <dgm:pt modelId="{394D9E5C-C018-4F0A-847D-FFF4FA3B9C81}" type="pres">
      <dgm:prSet presAssocID="{C0086531-EEEB-4EDD-9B2A-E17C6CB3536A}" presName="rootComposite" presStyleCnt="0"/>
      <dgm:spPr/>
    </dgm:pt>
    <dgm:pt modelId="{9464FDFC-DCCA-48D4-A8B6-602207B72A39}" type="pres">
      <dgm:prSet presAssocID="{C0086531-EEEB-4EDD-9B2A-E17C6CB3536A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BBFA96-A718-4DD7-9709-51879F2A8AE6}" type="pres">
      <dgm:prSet presAssocID="{C0086531-EEEB-4EDD-9B2A-E17C6CB3536A}" presName="rootConnector" presStyleLbl="node2" presStyleIdx="2" presStyleCnt="3"/>
      <dgm:spPr/>
      <dgm:t>
        <a:bodyPr/>
        <a:lstStyle/>
        <a:p>
          <a:endParaRPr lang="en-US"/>
        </a:p>
      </dgm:t>
    </dgm:pt>
    <dgm:pt modelId="{A149510E-76C1-43F0-B8DA-BDA7ABB9D3A0}" type="pres">
      <dgm:prSet presAssocID="{C0086531-EEEB-4EDD-9B2A-E17C6CB3536A}" presName="hierChild4" presStyleCnt="0"/>
      <dgm:spPr/>
    </dgm:pt>
    <dgm:pt modelId="{58DE1523-735F-44FE-90B2-267F3CD68A3E}" type="pres">
      <dgm:prSet presAssocID="{C0086531-EEEB-4EDD-9B2A-E17C6CB3536A}" presName="hierChild5" presStyleCnt="0"/>
      <dgm:spPr/>
    </dgm:pt>
    <dgm:pt modelId="{B4AEBE77-4CB1-4771-B505-4036B1219500}" type="pres">
      <dgm:prSet presAssocID="{D0447D54-03DF-4D06-8F36-0B7B18592C1F}" presName="hierChild3" presStyleCnt="0"/>
      <dgm:spPr/>
    </dgm:pt>
  </dgm:ptLst>
  <dgm:cxnLst>
    <dgm:cxn modelId="{8A52B290-3064-419F-9B7C-1B6A312A4E74}" type="presOf" srcId="{C9CA1922-5976-46A1-B4AC-F84A80EE9E3C}" destId="{704C2444-94D9-4F49-8CC5-C603EF362D08}" srcOrd="0" destOrd="0" presId="urn:microsoft.com/office/officeart/2005/8/layout/orgChart1"/>
    <dgm:cxn modelId="{4E46DC0C-9633-4535-A84E-995C6F5804E6}" srcId="{D0447D54-03DF-4D06-8F36-0B7B18592C1F}" destId="{C0086531-EEEB-4EDD-9B2A-E17C6CB3536A}" srcOrd="2" destOrd="0" parTransId="{C9CA1922-5976-46A1-B4AC-F84A80EE9E3C}" sibTransId="{A0B17635-9770-480C-B964-2CE5FF9D4C15}"/>
    <dgm:cxn modelId="{5CF32D9F-D6DA-4DAA-82C3-4E0951BCF489}" srcId="{D0447D54-03DF-4D06-8F36-0B7B18592C1F}" destId="{0EF0822A-AA3F-4961-A132-6A62A0961728}" srcOrd="0" destOrd="0" parTransId="{0D340E55-16EE-47C6-92E0-BE05AAD5DCC5}" sibTransId="{FDB3DB05-3008-4279-82C6-3ECE8296C799}"/>
    <dgm:cxn modelId="{739BD4DA-9F6A-49CB-81E7-1F2C2F3DBB29}" type="presOf" srcId="{2BB0B6CD-B08E-4B6D-B781-039E842C1F63}" destId="{E0B8B155-F0D0-4C7E-A311-766F905F6E96}" srcOrd="1" destOrd="0" presId="urn:microsoft.com/office/officeart/2005/8/layout/orgChart1"/>
    <dgm:cxn modelId="{7D5C6620-0E7F-4C7D-A147-FA689BC5A5E1}" type="presOf" srcId="{D0447D54-03DF-4D06-8F36-0B7B18592C1F}" destId="{865F3F95-CE3B-4E33-9CDA-9DC4669CB533}" srcOrd="1" destOrd="0" presId="urn:microsoft.com/office/officeart/2005/8/layout/orgChart1"/>
    <dgm:cxn modelId="{8ABC29C1-BEDC-4FE0-98A6-3735E2574FFC}" type="presOf" srcId="{0D340E55-16EE-47C6-92E0-BE05AAD5DCC5}" destId="{D993147A-292A-400B-84ED-2A91AC212A2D}" srcOrd="0" destOrd="0" presId="urn:microsoft.com/office/officeart/2005/8/layout/orgChart1"/>
    <dgm:cxn modelId="{459A7AF3-3428-4F67-96FA-923649826A19}" srcId="{6C6FF4FB-4519-4893-8B79-51013000702F}" destId="{D0447D54-03DF-4D06-8F36-0B7B18592C1F}" srcOrd="0" destOrd="0" parTransId="{195B9C3C-C3AC-4E3E-9DF3-88AB7BB9BE48}" sibTransId="{058D1D61-6AEA-4372-8F4A-EB78FE92F272}"/>
    <dgm:cxn modelId="{ABD1AE84-88F7-41E5-8AF4-6B5B0F11E399}" type="presOf" srcId="{C0086531-EEEB-4EDD-9B2A-E17C6CB3536A}" destId="{F5BBFA96-A718-4DD7-9709-51879F2A8AE6}" srcOrd="1" destOrd="0" presId="urn:microsoft.com/office/officeart/2005/8/layout/orgChart1"/>
    <dgm:cxn modelId="{470C370E-D1FF-42A8-AAD8-936FDA490BF6}" type="presOf" srcId="{D0447D54-03DF-4D06-8F36-0B7B18592C1F}" destId="{BDECC4E2-282F-40C2-96A8-DCF8A06B3531}" srcOrd="0" destOrd="0" presId="urn:microsoft.com/office/officeart/2005/8/layout/orgChart1"/>
    <dgm:cxn modelId="{D1C8FD4E-1B25-4CC3-B45C-E24585048EBE}" srcId="{D0447D54-03DF-4D06-8F36-0B7B18592C1F}" destId="{2BB0B6CD-B08E-4B6D-B781-039E842C1F63}" srcOrd="1" destOrd="0" parTransId="{1FA460CC-C62D-4807-81E0-F7D5169B986F}" sibTransId="{D92B8932-73FF-4A41-920F-5204965EAA82}"/>
    <dgm:cxn modelId="{00B603AD-0244-40B2-9223-3F539F8D887B}" type="presOf" srcId="{0EF0822A-AA3F-4961-A132-6A62A0961728}" destId="{66AC74A9-3F9C-4D1C-9F0E-3B9045214953}" srcOrd="0" destOrd="0" presId="urn:microsoft.com/office/officeart/2005/8/layout/orgChart1"/>
    <dgm:cxn modelId="{5BC6F6A4-2D63-4543-84DA-A946D1275D70}" type="presOf" srcId="{6C6FF4FB-4519-4893-8B79-51013000702F}" destId="{BBC1D169-A8EB-4FC9-9EE4-B024B203629B}" srcOrd="0" destOrd="0" presId="urn:microsoft.com/office/officeart/2005/8/layout/orgChart1"/>
    <dgm:cxn modelId="{C90BD6DF-E2B9-4686-BA0D-E7559C755AB5}" type="presOf" srcId="{2BB0B6CD-B08E-4B6D-B781-039E842C1F63}" destId="{285B0574-326C-494B-BD86-DCA3C6110AFE}" srcOrd="0" destOrd="0" presId="urn:microsoft.com/office/officeart/2005/8/layout/orgChart1"/>
    <dgm:cxn modelId="{EB1CCF1B-0C80-4227-929F-A53E82640166}" type="presOf" srcId="{0EF0822A-AA3F-4961-A132-6A62A0961728}" destId="{BAD3CCC0-C628-4294-A5BC-9EA338E8A041}" srcOrd="1" destOrd="0" presId="urn:microsoft.com/office/officeart/2005/8/layout/orgChart1"/>
    <dgm:cxn modelId="{CCB565F5-A647-4883-892D-4AB07BEF871F}" type="presOf" srcId="{C0086531-EEEB-4EDD-9B2A-E17C6CB3536A}" destId="{9464FDFC-DCCA-48D4-A8B6-602207B72A39}" srcOrd="0" destOrd="0" presId="urn:microsoft.com/office/officeart/2005/8/layout/orgChart1"/>
    <dgm:cxn modelId="{B78A3CAB-FFC0-42BE-9DFF-D53BAED538F9}" type="presOf" srcId="{1FA460CC-C62D-4807-81E0-F7D5169B986F}" destId="{B3BB7C3D-6777-4C45-9A54-91909729FBA8}" srcOrd="0" destOrd="0" presId="urn:microsoft.com/office/officeart/2005/8/layout/orgChart1"/>
    <dgm:cxn modelId="{058A3E00-AA28-4A7A-BBA6-418BB72E44D9}" type="presParOf" srcId="{BBC1D169-A8EB-4FC9-9EE4-B024B203629B}" destId="{48E7A132-7BE5-459A-BE4A-2F36FB2D8089}" srcOrd="0" destOrd="0" presId="urn:microsoft.com/office/officeart/2005/8/layout/orgChart1"/>
    <dgm:cxn modelId="{A7E756E3-87A2-4B7B-89D5-2446B85F7A8F}" type="presParOf" srcId="{48E7A132-7BE5-459A-BE4A-2F36FB2D8089}" destId="{C180E68D-CE80-4C69-9E5C-9A5C41D5B42F}" srcOrd="0" destOrd="0" presId="urn:microsoft.com/office/officeart/2005/8/layout/orgChart1"/>
    <dgm:cxn modelId="{C719B2FA-0DB2-47C9-BE45-84FE316CA765}" type="presParOf" srcId="{C180E68D-CE80-4C69-9E5C-9A5C41D5B42F}" destId="{BDECC4E2-282F-40C2-96A8-DCF8A06B3531}" srcOrd="0" destOrd="0" presId="urn:microsoft.com/office/officeart/2005/8/layout/orgChart1"/>
    <dgm:cxn modelId="{BD5DD8C9-11E4-4275-A2C5-5F1B9BB662B2}" type="presParOf" srcId="{C180E68D-CE80-4C69-9E5C-9A5C41D5B42F}" destId="{865F3F95-CE3B-4E33-9CDA-9DC4669CB533}" srcOrd="1" destOrd="0" presId="urn:microsoft.com/office/officeart/2005/8/layout/orgChart1"/>
    <dgm:cxn modelId="{6E03986E-C92C-47A9-B012-8309B37E7A0A}" type="presParOf" srcId="{48E7A132-7BE5-459A-BE4A-2F36FB2D8089}" destId="{42E88FFC-C3E8-4633-8D8A-F8B5138F9864}" srcOrd="1" destOrd="0" presId="urn:microsoft.com/office/officeart/2005/8/layout/orgChart1"/>
    <dgm:cxn modelId="{6DA13C87-28FA-4F59-8A9E-2AB69E7A442E}" type="presParOf" srcId="{42E88FFC-C3E8-4633-8D8A-F8B5138F9864}" destId="{D993147A-292A-400B-84ED-2A91AC212A2D}" srcOrd="0" destOrd="0" presId="urn:microsoft.com/office/officeart/2005/8/layout/orgChart1"/>
    <dgm:cxn modelId="{454F6F6B-C39D-46D3-ACFA-DEF21216E2F2}" type="presParOf" srcId="{42E88FFC-C3E8-4633-8D8A-F8B5138F9864}" destId="{F94D3654-E7C3-4417-B443-14E3F5BD2CB4}" srcOrd="1" destOrd="0" presId="urn:microsoft.com/office/officeart/2005/8/layout/orgChart1"/>
    <dgm:cxn modelId="{13674870-2276-4C47-8693-89D966934146}" type="presParOf" srcId="{F94D3654-E7C3-4417-B443-14E3F5BD2CB4}" destId="{4CDE67FA-7E65-4396-8B3C-72BF35E8B38A}" srcOrd="0" destOrd="0" presId="urn:microsoft.com/office/officeart/2005/8/layout/orgChart1"/>
    <dgm:cxn modelId="{67EEB0E8-2C02-47FD-BB14-851D9208674F}" type="presParOf" srcId="{4CDE67FA-7E65-4396-8B3C-72BF35E8B38A}" destId="{66AC74A9-3F9C-4D1C-9F0E-3B9045214953}" srcOrd="0" destOrd="0" presId="urn:microsoft.com/office/officeart/2005/8/layout/orgChart1"/>
    <dgm:cxn modelId="{CE540706-C767-446F-8385-B783F727EE6A}" type="presParOf" srcId="{4CDE67FA-7E65-4396-8B3C-72BF35E8B38A}" destId="{BAD3CCC0-C628-4294-A5BC-9EA338E8A041}" srcOrd="1" destOrd="0" presId="urn:microsoft.com/office/officeart/2005/8/layout/orgChart1"/>
    <dgm:cxn modelId="{43B2D646-A727-435C-A7C3-F85F7F90C058}" type="presParOf" srcId="{F94D3654-E7C3-4417-B443-14E3F5BD2CB4}" destId="{7BE56739-53D5-4684-A81D-FC4029416FE7}" srcOrd="1" destOrd="0" presId="urn:microsoft.com/office/officeart/2005/8/layout/orgChart1"/>
    <dgm:cxn modelId="{307F56A7-4956-4360-BF7B-6D9009635686}" type="presParOf" srcId="{F94D3654-E7C3-4417-B443-14E3F5BD2CB4}" destId="{BAEABC03-4E6C-4BB2-815E-9A6CA3D77654}" srcOrd="2" destOrd="0" presId="urn:microsoft.com/office/officeart/2005/8/layout/orgChart1"/>
    <dgm:cxn modelId="{40D90BD4-7B72-4CC7-B92A-30D90D606E56}" type="presParOf" srcId="{42E88FFC-C3E8-4633-8D8A-F8B5138F9864}" destId="{B3BB7C3D-6777-4C45-9A54-91909729FBA8}" srcOrd="2" destOrd="0" presId="urn:microsoft.com/office/officeart/2005/8/layout/orgChart1"/>
    <dgm:cxn modelId="{0846CF92-CAF2-4B29-8520-0235C3505436}" type="presParOf" srcId="{42E88FFC-C3E8-4633-8D8A-F8B5138F9864}" destId="{40F56149-D057-44B0-9701-211ADE6D8C4F}" srcOrd="3" destOrd="0" presId="urn:microsoft.com/office/officeart/2005/8/layout/orgChart1"/>
    <dgm:cxn modelId="{4B66E5CA-3775-4E92-8DB0-ECA5945C294F}" type="presParOf" srcId="{40F56149-D057-44B0-9701-211ADE6D8C4F}" destId="{065F2B68-3C48-49A2-8A2E-CB9C4D00D292}" srcOrd="0" destOrd="0" presId="urn:microsoft.com/office/officeart/2005/8/layout/orgChart1"/>
    <dgm:cxn modelId="{607A33FB-B46E-48BE-A489-45A1B8DED12C}" type="presParOf" srcId="{065F2B68-3C48-49A2-8A2E-CB9C4D00D292}" destId="{285B0574-326C-494B-BD86-DCA3C6110AFE}" srcOrd="0" destOrd="0" presId="urn:microsoft.com/office/officeart/2005/8/layout/orgChart1"/>
    <dgm:cxn modelId="{ED02B810-E574-4B51-82C1-C4C317CC04FC}" type="presParOf" srcId="{065F2B68-3C48-49A2-8A2E-CB9C4D00D292}" destId="{E0B8B155-F0D0-4C7E-A311-766F905F6E96}" srcOrd="1" destOrd="0" presId="urn:microsoft.com/office/officeart/2005/8/layout/orgChart1"/>
    <dgm:cxn modelId="{626EEF48-F32A-4D89-97D2-8C5E2D4B9341}" type="presParOf" srcId="{40F56149-D057-44B0-9701-211ADE6D8C4F}" destId="{2D1AEAC0-101A-4A11-84B5-9C612BEA4570}" srcOrd="1" destOrd="0" presId="urn:microsoft.com/office/officeart/2005/8/layout/orgChart1"/>
    <dgm:cxn modelId="{B2A25C93-DF79-44FB-98EC-00C9AC0ED302}" type="presParOf" srcId="{40F56149-D057-44B0-9701-211ADE6D8C4F}" destId="{FD2BE5BB-80E9-4F62-B928-A4E4E6BA351B}" srcOrd="2" destOrd="0" presId="urn:microsoft.com/office/officeart/2005/8/layout/orgChart1"/>
    <dgm:cxn modelId="{F1085F40-D974-4E29-85A1-49CE1DA02748}" type="presParOf" srcId="{42E88FFC-C3E8-4633-8D8A-F8B5138F9864}" destId="{704C2444-94D9-4F49-8CC5-C603EF362D08}" srcOrd="4" destOrd="0" presId="urn:microsoft.com/office/officeart/2005/8/layout/orgChart1"/>
    <dgm:cxn modelId="{766B9F23-31ED-4E64-BA5F-9C32751CFB65}" type="presParOf" srcId="{42E88FFC-C3E8-4633-8D8A-F8B5138F9864}" destId="{68FFAC6C-7C40-44E0-AA97-5FC92024C70D}" srcOrd="5" destOrd="0" presId="urn:microsoft.com/office/officeart/2005/8/layout/orgChart1"/>
    <dgm:cxn modelId="{94E23430-FE33-4AAB-BA71-DA6203F5834C}" type="presParOf" srcId="{68FFAC6C-7C40-44E0-AA97-5FC92024C70D}" destId="{394D9E5C-C018-4F0A-847D-FFF4FA3B9C81}" srcOrd="0" destOrd="0" presId="urn:microsoft.com/office/officeart/2005/8/layout/orgChart1"/>
    <dgm:cxn modelId="{90A67168-2259-421B-AD76-99FE250B1CC2}" type="presParOf" srcId="{394D9E5C-C018-4F0A-847D-FFF4FA3B9C81}" destId="{9464FDFC-DCCA-48D4-A8B6-602207B72A39}" srcOrd="0" destOrd="0" presId="urn:microsoft.com/office/officeart/2005/8/layout/orgChart1"/>
    <dgm:cxn modelId="{B8D19CD6-F85E-4459-80F7-DFDF87D48E02}" type="presParOf" srcId="{394D9E5C-C018-4F0A-847D-FFF4FA3B9C81}" destId="{F5BBFA96-A718-4DD7-9709-51879F2A8AE6}" srcOrd="1" destOrd="0" presId="urn:microsoft.com/office/officeart/2005/8/layout/orgChart1"/>
    <dgm:cxn modelId="{74E98946-C1D5-4981-8EE6-0F833D6163D4}" type="presParOf" srcId="{68FFAC6C-7C40-44E0-AA97-5FC92024C70D}" destId="{A149510E-76C1-43F0-B8DA-BDA7ABB9D3A0}" srcOrd="1" destOrd="0" presId="urn:microsoft.com/office/officeart/2005/8/layout/orgChart1"/>
    <dgm:cxn modelId="{46BB68C0-F721-46B0-9C5D-22D0BA3735F1}" type="presParOf" srcId="{68FFAC6C-7C40-44E0-AA97-5FC92024C70D}" destId="{58DE1523-735F-44FE-90B2-267F3CD68A3E}" srcOrd="2" destOrd="0" presId="urn:microsoft.com/office/officeart/2005/8/layout/orgChart1"/>
    <dgm:cxn modelId="{3581EAB4-7E7C-421D-91AB-1B2C14571C73}" type="presParOf" srcId="{48E7A132-7BE5-459A-BE4A-2F36FB2D8089}" destId="{B4AEBE77-4CB1-4771-B505-4036B121950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6FF4FB-4519-4893-8B79-51013000702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447D54-03DF-4D06-8F36-0B7B18592C1F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400" dirty="0" smtClean="0"/>
            <a:t>Next-Gen Template</a:t>
          </a:r>
          <a:endParaRPr lang="en-US" sz="1400" dirty="0"/>
        </a:p>
      </dgm:t>
    </dgm:pt>
    <dgm:pt modelId="{195B9C3C-C3AC-4E3E-9DF3-88AB7BB9BE48}" type="parTrans" cxnId="{459A7AF3-3428-4F67-96FA-923649826A19}">
      <dgm:prSet/>
      <dgm:spPr/>
      <dgm:t>
        <a:bodyPr/>
        <a:lstStyle/>
        <a:p>
          <a:endParaRPr lang="en-US" sz="1400"/>
        </a:p>
      </dgm:t>
    </dgm:pt>
    <dgm:pt modelId="{058D1D61-6AEA-4372-8F4A-EB78FE92F272}" type="sibTrans" cxnId="{459A7AF3-3428-4F67-96FA-923649826A19}">
      <dgm:prSet/>
      <dgm:spPr/>
      <dgm:t>
        <a:bodyPr/>
        <a:lstStyle/>
        <a:p>
          <a:endParaRPr lang="en-US" sz="1400"/>
        </a:p>
      </dgm:t>
    </dgm:pt>
    <dgm:pt modelId="{0EF0822A-AA3F-4961-A132-6A62A0961728}">
      <dgm:prSet phldrT="[Text]" custT="1"/>
      <dgm:spPr>
        <a:gradFill flip="none" rotWithShape="0">
          <a:gsLst>
            <a:gs pos="0">
              <a:srgbClr val="00B050">
                <a:tint val="66000"/>
                <a:satMod val="160000"/>
              </a:srgbClr>
            </a:gs>
            <a:gs pos="50000">
              <a:srgbClr val="00B050">
                <a:tint val="44500"/>
                <a:satMod val="160000"/>
              </a:srgbClr>
            </a:gs>
            <a:gs pos="100000">
              <a:srgbClr val="00B050">
                <a:tint val="23500"/>
                <a:satMod val="160000"/>
              </a:srgb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sz="1400" dirty="0" smtClean="0"/>
            <a:t>Scrum</a:t>
          </a:r>
          <a:endParaRPr lang="en-US" sz="1400" dirty="0"/>
        </a:p>
      </dgm:t>
    </dgm:pt>
    <dgm:pt modelId="{0D340E55-16EE-47C6-92E0-BE05AAD5DCC5}" type="parTrans" cxnId="{5CF32D9F-D6DA-4DAA-82C3-4E0951BCF489}">
      <dgm:prSet/>
      <dgm:spPr/>
      <dgm:t>
        <a:bodyPr/>
        <a:lstStyle/>
        <a:p>
          <a:endParaRPr lang="en-US" sz="1400"/>
        </a:p>
      </dgm:t>
    </dgm:pt>
    <dgm:pt modelId="{FDB3DB05-3008-4279-82C6-3ECE8296C799}" type="sibTrans" cxnId="{5CF32D9F-D6DA-4DAA-82C3-4E0951BCF489}">
      <dgm:prSet/>
      <dgm:spPr/>
      <dgm:t>
        <a:bodyPr/>
        <a:lstStyle/>
        <a:p>
          <a:endParaRPr lang="en-US" sz="1400"/>
        </a:p>
      </dgm:t>
    </dgm:pt>
    <dgm:pt modelId="{2BB0B6CD-B08E-4B6D-B781-039E842C1F63}">
      <dgm:prSet phldrT="[Text]" custT="1"/>
      <dgm:spPr>
        <a:gradFill flip="none" rotWithShape="0">
          <a:gsLst>
            <a:gs pos="0">
              <a:srgbClr val="00B050">
                <a:tint val="66000"/>
                <a:satMod val="160000"/>
              </a:srgbClr>
            </a:gs>
            <a:gs pos="50000">
              <a:srgbClr val="00B050">
                <a:tint val="44500"/>
                <a:satMod val="160000"/>
              </a:srgbClr>
            </a:gs>
            <a:gs pos="100000">
              <a:srgbClr val="00B050">
                <a:tint val="23500"/>
                <a:satMod val="160000"/>
              </a:srgb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sz="1400" dirty="0" smtClean="0"/>
            <a:t>Kanban</a:t>
          </a:r>
          <a:endParaRPr lang="en-US" sz="1400" dirty="0"/>
        </a:p>
      </dgm:t>
    </dgm:pt>
    <dgm:pt modelId="{1FA460CC-C62D-4807-81E0-F7D5169B986F}" type="parTrans" cxnId="{D1C8FD4E-1B25-4CC3-B45C-E24585048EBE}">
      <dgm:prSet/>
      <dgm:spPr/>
      <dgm:t>
        <a:bodyPr/>
        <a:lstStyle/>
        <a:p>
          <a:endParaRPr lang="en-US" sz="1400"/>
        </a:p>
      </dgm:t>
    </dgm:pt>
    <dgm:pt modelId="{D92B8932-73FF-4A41-920F-5204965EAA82}" type="sibTrans" cxnId="{D1C8FD4E-1B25-4CC3-B45C-E24585048EBE}">
      <dgm:prSet/>
      <dgm:spPr/>
      <dgm:t>
        <a:bodyPr/>
        <a:lstStyle/>
        <a:p>
          <a:endParaRPr lang="en-US" sz="1400"/>
        </a:p>
      </dgm:t>
    </dgm:pt>
    <dgm:pt modelId="{BBC1D169-A8EB-4FC9-9EE4-B024B203629B}" type="pres">
      <dgm:prSet presAssocID="{6C6FF4FB-4519-4893-8B79-51013000702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8E7A132-7BE5-459A-BE4A-2F36FB2D8089}" type="pres">
      <dgm:prSet presAssocID="{D0447D54-03DF-4D06-8F36-0B7B18592C1F}" presName="hierRoot1" presStyleCnt="0">
        <dgm:presLayoutVars>
          <dgm:hierBranch val="init"/>
        </dgm:presLayoutVars>
      </dgm:prSet>
      <dgm:spPr/>
    </dgm:pt>
    <dgm:pt modelId="{C180E68D-CE80-4C69-9E5C-9A5C41D5B42F}" type="pres">
      <dgm:prSet presAssocID="{D0447D54-03DF-4D06-8F36-0B7B18592C1F}" presName="rootComposite1" presStyleCnt="0"/>
      <dgm:spPr/>
    </dgm:pt>
    <dgm:pt modelId="{BDECC4E2-282F-40C2-96A8-DCF8A06B3531}" type="pres">
      <dgm:prSet presAssocID="{D0447D54-03DF-4D06-8F36-0B7B18592C1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5F3F95-CE3B-4E33-9CDA-9DC4669CB533}" type="pres">
      <dgm:prSet presAssocID="{D0447D54-03DF-4D06-8F36-0B7B18592C1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2E88FFC-C3E8-4633-8D8A-F8B5138F9864}" type="pres">
      <dgm:prSet presAssocID="{D0447D54-03DF-4D06-8F36-0B7B18592C1F}" presName="hierChild2" presStyleCnt="0"/>
      <dgm:spPr/>
    </dgm:pt>
    <dgm:pt modelId="{D993147A-292A-400B-84ED-2A91AC212A2D}" type="pres">
      <dgm:prSet presAssocID="{0D340E55-16EE-47C6-92E0-BE05AAD5DCC5}" presName="Name37" presStyleLbl="parChTrans1D2" presStyleIdx="0" presStyleCnt="2"/>
      <dgm:spPr/>
      <dgm:t>
        <a:bodyPr/>
        <a:lstStyle/>
        <a:p>
          <a:endParaRPr lang="en-US"/>
        </a:p>
      </dgm:t>
    </dgm:pt>
    <dgm:pt modelId="{F94D3654-E7C3-4417-B443-14E3F5BD2CB4}" type="pres">
      <dgm:prSet presAssocID="{0EF0822A-AA3F-4961-A132-6A62A0961728}" presName="hierRoot2" presStyleCnt="0">
        <dgm:presLayoutVars>
          <dgm:hierBranch val="init"/>
        </dgm:presLayoutVars>
      </dgm:prSet>
      <dgm:spPr/>
    </dgm:pt>
    <dgm:pt modelId="{4CDE67FA-7E65-4396-8B3C-72BF35E8B38A}" type="pres">
      <dgm:prSet presAssocID="{0EF0822A-AA3F-4961-A132-6A62A0961728}" presName="rootComposite" presStyleCnt="0"/>
      <dgm:spPr/>
    </dgm:pt>
    <dgm:pt modelId="{66AC74A9-3F9C-4D1C-9F0E-3B9045214953}" type="pres">
      <dgm:prSet presAssocID="{0EF0822A-AA3F-4961-A132-6A62A0961728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AD3CCC0-C628-4294-A5BC-9EA338E8A041}" type="pres">
      <dgm:prSet presAssocID="{0EF0822A-AA3F-4961-A132-6A62A0961728}" presName="rootConnector" presStyleLbl="node2" presStyleIdx="0" presStyleCnt="2"/>
      <dgm:spPr/>
      <dgm:t>
        <a:bodyPr/>
        <a:lstStyle/>
        <a:p>
          <a:endParaRPr lang="en-US"/>
        </a:p>
      </dgm:t>
    </dgm:pt>
    <dgm:pt modelId="{7BE56739-53D5-4684-A81D-FC4029416FE7}" type="pres">
      <dgm:prSet presAssocID="{0EF0822A-AA3F-4961-A132-6A62A0961728}" presName="hierChild4" presStyleCnt="0"/>
      <dgm:spPr/>
    </dgm:pt>
    <dgm:pt modelId="{BAEABC03-4E6C-4BB2-815E-9A6CA3D77654}" type="pres">
      <dgm:prSet presAssocID="{0EF0822A-AA3F-4961-A132-6A62A0961728}" presName="hierChild5" presStyleCnt="0"/>
      <dgm:spPr/>
    </dgm:pt>
    <dgm:pt modelId="{B3BB7C3D-6777-4C45-9A54-91909729FBA8}" type="pres">
      <dgm:prSet presAssocID="{1FA460CC-C62D-4807-81E0-F7D5169B986F}" presName="Name37" presStyleLbl="parChTrans1D2" presStyleIdx="1" presStyleCnt="2"/>
      <dgm:spPr/>
      <dgm:t>
        <a:bodyPr/>
        <a:lstStyle/>
        <a:p>
          <a:endParaRPr lang="en-US"/>
        </a:p>
      </dgm:t>
    </dgm:pt>
    <dgm:pt modelId="{40F56149-D057-44B0-9701-211ADE6D8C4F}" type="pres">
      <dgm:prSet presAssocID="{2BB0B6CD-B08E-4B6D-B781-039E842C1F63}" presName="hierRoot2" presStyleCnt="0">
        <dgm:presLayoutVars>
          <dgm:hierBranch val="init"/>
        </dgm:presLayoutVars>
      </dgm:prSet>
      <dgm:spPr/>
    </dgm:pt>
    <dgm:pt modelId="{065F2B68-3C48-49A2-8A2E-CB9C4D00D292}" type="pres">
      <dgm:prSet presAssocID="{2BB0B6CD-B08E-4B6D-B781-039E842C1F63}" presName="rootComposite" presStyleCnt="0"/>
      <dgm:spPr/>
    </dgm:pt>
    <dgm:pt modelId="{285B0574-326C-494B-BD86-DCA3C6110AFE}" type="pres">
      <dgm:prSet presAssocID="{2BB0B6CD-B08E-4B6D-B781-039E842C1F63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B8B155-F0D0-4C7E-A311-766F905F6E96}" type="pres">
      <dgm:prSet presAssocID="{2BB0B6CD-B08E-4B6D-B781-039E842C1F63}" presName="rootConnector" presStyleLbl="node2" presStyleIdx="1" presStyleCnt="2"/>
      <dgm:spPr/>
      <dgm:t>
        <a:bodyPr/>
        <a:lstStyle/>
        <a:p>
          <a:endParaRPr lang="en-US"/>
        </a:p>
      </dgm:t>
    </dgm:pt>
    <dgm:pt modelId="{2D1AEAC0-101A-4A11-84B5-9C612BEA4570}" type="pres">
      <dgm:prSet presAssocID="{2BB0B6CD-B08E-4B6D-B781-039E842C1F63}" presName="hierChild4" presStyleCnt="0"/>
      <dgm:spPr/>
    </dgm:pt>
    <dgm:pt modelId="{FD2BE5BB-80E9-4F62-B928-A4E4E6BA351B}" type="pres">
      <dgm:prSet presAssocID="{2BB0B6CD-B08E-4B6D-B781-039E842C1F63}" presName="hierChild5" presStyleCnt="0"/>
      <dgm:spPr/>
    </dgm:pt>
    <dgm:pt modelId="{B4AEBE77-4CB1-4771-B505-4036B1219500}" type="pres">
      <dgm:prSet presAssocID="{D0447D54-03DF-4D06-8F36-0B7B18592C1F}" presName="hierChild3" presStyleCnt="0"/>
      <dgm:spPr/>
    </dgm:pt>
  </dgm:ptLst>
  <dgm:cxnLst>
    <dgm:cxn modelId="{5CF32D9F-D6DA-4DAA-82C3-4E0951BCF489}" srcId="{D0447D54-03DF-4D06-8F36-0B7B18592C1F}" destId="{0EF0822A-AA3F-4961-A132-6A62A0961728}" srcOrd="0" destOrd="0" parTransId="{0D340E55-16EE-47C6-92E0-BE05AAD5DCC5}" sibTransId="{FDB3DB05-3008-4279-82C6-3ECE8296C799}"/>
    <dgm:cxn modelId="{739BD4DA-9F6A-49CB-81E7-1F2C2F3DBB29}" type="presOf" srcId="{2BB0B6CD-B08E-4B6D-B781-039E842C1F63}" destId="{E0B8B155-F0D0-4C7E-A311-766F905F6E96}" srcOrd="1" destOrd="0" presId="urn:microsoft.com/office/officeart/2005/8/layout/orgChart1"/>
    <dgm:cxn modelId="{7D5C6620-0E7F-4C7D-A147-FA689BC5A5E1}" type="presOf" srcId="{D0447D54-03DF-4D06-8F36-0B7B18592C1F}" destId="{865F3F95-CE3B-4E33-9CDA-9DC4669CB533}" srcOrd="1" destOrd="0" presId="urn:microsoft.com/office/officeart/2005/8/layout/orgChart1"/>
    <dgm:cxn modelId="{8ABC29C1-BEDC-4FE0-98A6-3735E2574FFC}" type="presOf" srcId="{0D340E55-16EE-47C6-92E0-BE05AAD5DCC5}" destId="{D993147A-292A-400B-84ED-2A91AC212A2D}" srcOrd="0" destOrd="0" presId="urn:microsoft.com/office/officeart/2005/8/layout/orgChart1"/>
    <dgm:cxn modelId="{459A7AF3-3428-4F67-96FA-923649826A19}" srcId="{6C6FF4FB-4519-4893-8B79-51013000702F}" destId="{D0447D54-03DF-4D06-8F36-0B7B18592C1F}" srcOrd="0" destOrd="0" parTransId="{195B9C3C-C3AC-4E3E-9DF3-88AB7BB9BE48}" sibTransId="{058D1D61-6AEA-4372-8F4A-EB78FE92F272}"/>
    <dgm:cxn modelId="{470C370E-D1FF-42A8-AAD8-936FDA490BF6}" type="presOf" srcId="{D0447D54-03DF-4D06-8F36-0B7B18592C1F}" destId="{BDECC4E2-282F-40C2-96A8-DCF8A06B3531}" srcOrd="0" destOrd="0" presId="urn:microsoft.com/office/officeart/2005/8/layout/orgChart1"/>
    <dgm:cxn modelId="{D1C8FD4E-1B25-4CC3-B45C-E24585048EBE}" srcId="{D0447D54-03DF-4D06-8F36-0B7B18592C1F}" destId="{2BB0B6CD-B08E-4B6D-B781-039E842C1F63}" srcOrd="1" destOrd="0" parTransId="{1FA460CC-C62D-4807-81E0-F7D5169B986F}" sibTransId="{D92B8932-73FF-4A41-920F-5204965EAA82}"/>
    <dgm:cxn modelId="{00B603AD-0244-40B2-9223-3F539F8D887B}" type="presOf" srcId="{0EF0822A-AA3F-4961-A132-6A62A0961728}" destId="{66AC74A9-3F9C-4D1C-9F0E-3B9045214953}" srcOrd="0" destOrd="0" presId="urn:microsoft.com/office/officeart/2005/8/layout/orgChart1"/>
    <dgm:cxn modelId="{5BC6F6A4-2D63-4543-84DA-A946D1275D70}" type="presOf" srcId="{6C6FF4FB-4519-4893-8B79-51013000702F}" destId="{BBC1D169-A8EB-4FC9-9EE4-B024B203629B}" srcOrd="0" destOrd="0" presId="urn:microsoft.com/office/officeart/2005/8/layout/orgChart1"/>
    <dgm:cxn modelId="{C90BD6DF-E2B9-4686-BA0D-E7559C755AB5}" type="presOf" srcId="{2BB0B6CD-B08E-4B6D-B781-039E842C1F63}" destId="{285B0574-326C-494B-BD86-DCA3C6110AFE}" srcOrd="0" destOrd="0" presId="urn:microsoft.com/office/officeart/2005/8/layout/orgChart1"/>
    <dgm:cxn modelId="{EB1CCF1B-0C80-4227-929F-A53E82640166}" type="presOf" srcId="{0EF0822A-AA3F-4961-A132-6A62A0961728}" destId="{BAD3CCC0-C628-4294-A5BC-9EA338E8A041}" srcOrd="1" destOrd="0" presId="urn:microsoft.com/office/officeart/2005/8/layout/orgChart1"/>
    <dgm:cxn modelId="{B78A3CAB-FFC0-42BE-9DFF-D53BAED538F9}" type="presOf" srcId="{1FA460CC-C62D-4807-81E0-F7D5169B986F}" destId="{B3BB7C3D-6777-4C45-9A54-91909729FBA8}" srcOrd="0" destOrd="0" presId="urn:microsoft.com/office/officeart/2005/8/layout/orgChart1"/>
    <dgm:cxn modelId="{058A3E00-AA28-4A7A-BBA6-418BB72E44D9}" type="presParOf" srcId="{BBC1D169-A8EB-4FC9-9EE4-B024B203629B}" destId="{48E7A132-7BE5-459A-BE4A-2F36FB2D8089}" srcOrd="0" destOrd="0" presId="urn:microsoft.com/office/officeart/2005/8/layout/orgChart1"/>
    <dgm:cxn modelId="{A7E756E3-87A2-4B7B-89D5-2446B85F7A8F}" type="presParOf" srcId="{48E7A132-7BE5-459A-BE4A-2F36FB2D8089}" destId="{C180E68D-CE80-4C69-9E5C-9A5C41D5B42F}" srcOrd="0" destOrd="0" presId="urn:microsoft.com/office/officeart/2005/8/layout/orgChart1"/>
    <dgm:cxn modelId="{C719B2FA-0DB2-47C9-BE45-84FE316CA765}" type="presParOf" srcId="{C180E68D-CE80-4C69-9E5C-9A5C41D5B42F}" destId="{BDECC4E2-282F-40C2-96A8-DCF8A06B3531}" srcOrd="0" destOrd="0" presId="urn:microsoft.com/office/officeart/2005/8/layout/orgChart1"/>
    <dgm:cxn modelId="{BD5DD8C9-11E4-4275-A2C5-5F1B9BB662B2}" type="presParOf" srcId="{C180E68D-CE80-4C69-9E5C-9A5C41D5B42F}" destId="{865F3F95-CE3B-4E33-9CDA-9DC4669CB533}" srcOrd="1" destOrd="0" presId="urn:microsoft.com/office/officeart/2005/8/layout/orgChart1"/>
    <dgm:cxn modelId="{6E03986E-C92C-47A9-B012-8309B37E7A0A}" type="presParOf" srcId="{48E7A132-7BE5-459A-BE4A-2F36FB2D8089}" destId="{42E88FFC-C3E8-4633-8D8A-F8B5138F9864}" srcOrd="1" destOrd="0" presId="urn:microsoft.com/office/officeart/2005/8/layout/orgChart1"/>
    <dgm:cxn modelId="{6DA13C87-28FA-4F59-8A9E-2AB69E7A442E}" type="presParOf" srcId="{42E88FFC-C3E8-4633-8D8A-F8B5138F9864}" destId="{D993147A-292A-400B-84ED-2A91AC212A2D}" srcOrd="0" destOrd="0" presId="urn:microsoft.com/office/officeart/2005/8/layout/orgChart1"/>
    <dgm:cxn modelId="{454F6F6B-C39D-46D3-ACFA-DEF21216E2F2}" type="presParOf" srcId="{42E88FFC-C3E8-4633-8D8A-F8B5138F9864}" destId="{F94D3654-E7C3-4417-B443-14E3F5BD2CB4}" srcOrd="1" destOrd="0" presId="urn:microsoft.com/office/officeart/2005/8/layout/orgChart1"/>
    <dgm:cxn modelId="{13674870-2276-4C47-8693-89D966934146}" type="presParOf" srcId="{F94D3654-E7C3-4417-B443-14E3F5BD2CB4}" destId="{4CDE67FA-7E65-4396-8B3C-72BF35E8B38A}" srcOrd="0" destOrd="0" presId="urn:microsoft.com/office/officeart/2005/8/layout/orgChart1"/>
    <dgm:cxn modelId="{67EEB0E8-2C02-47FD-BB14-851D9208674F}" type="presParOf" srcId="{4CDE67FA-7E65-4396-8B3C-72BF35E8B38A}" destId="{66AC74A9-3F9C-4D1C-9F0E-3B9045214953}" srcOrd="0" destOrd="0" presId="urn:microsoft.com/office/officeart/2005/8/layout/orgChart1"/>
    <dgm:cxn modelId="{CE540706-C767-446F-8385-B783F727EE6A}" type="presParOf" srcId="{4CDE67FA-7E65-4396-8B3C-72BF35E8B38A}" destId="{BAD3CCC0-C628-4294-A5BC-9EA338E8A041}" srcOrd="1" destOrd="0" presId="urn:microsoft.com/office/officeart/2005/8/layout/orgChart1"/>
    <dgm:cxn modelId="{43B2D646-A727-435C-A7C3-F85F7F90C058}" type="presParOf" srcId="{F94D3654-E7C3-4417-B443-14E3F5BD2CB4}" destId="{7BE56739-53D5-4684-A81D-FC4029416FE7}" srcOrd="1" destOrd="0" presId="urn:microsoft.com/office/officeart/2005/8/layout/orgChart1"/>
    <dgm:cxn modelId="{307F56A7-4956-4360-BF7B-6D9009635686}" type="presParOf" srcId="{F94D3654-E7C3-4417-B443-14E3F5BD2CB4}" destId="{BAEABC03-4E6C-4BB2-815E-9A6CA3D77654}" srcOrd="2" destOrd="0" presId="urn:microsoft.com/office/officeart/2005/8/layout/orgChart1"/>
    <dgm:cxn modelId="{40D90BD4-7B72-4CC7-B92A-30D90D606E56}" type="presParOf" srcId="{42E88FFC-C3E8-4633-8D8A-F8B5138F9864}" destId="{B3BB7C3D-6777-4C45-9A54-91909729FBA8}" srcOrd="2" destOrd="0" presId="urn:microsoft.com/office/officeart/2005/8/layout/orgChart1"/>
    <dgm:cxn modelId="{0846CF92-CAF2-4B29-8520-0235C3505436}" type="presParOf" srcId="{42E88FFC-C3E8-4633-8D8A-F8B5138F9864}" destId="{40F56149-D057-44B0-9701-211ADE6D8C4F}" srcOrd="3" destOrd="0" presId="urn:microsoft.com/office/officeart/2005/8/layout/orgChart1"/>
    <dgm:cxn modelId="{4B66E5CA-3775-4E92-8DB0-ECA5945C294F}" type="presParOf" srcId="{40F56149-D057-44B0-9701-211ADE6D8C4F}" destId="{065F2B68-3C48-49A2-8A2E-CB9C4D00D292}" srcOrd="0" destOrd="0" presId="urn:microsoft.com/office/officeart/2005/8/layout/orgChart1"/>
    <dgm:cxn modelId="{607A33FB-B46E-48BE-A489-45A1B8DED12C}" type="presParOf" srcId="{065F2B68-3C48-49A2-8A2E-CB9C4D00D292}" destId="{285B0574-326C-494B-BD86-DCA3C6110AFE}" srcOrd="0" destOrd="0" presId="urn:microsoft.com/office/officeart/2005/8/layout/orgChart1"/>
    <dgm:cxn modelId="{ED02B810-E574-4B51-82C1-C4C317CC04FC}" type="presParOf" srcId="{065F2B68-3C48-49A2-8A2E-CB9C4D00D292}" destId="{E0B8B155-F0D0-4C7E-A311-766F905F6E96}" srcOrd="1" destOrd="0" presId="urn:microsoft.com/office/officeart/2005/8/layout/orgChart1"/>
    <dgm:cxn modelId="{626EEF48-F32A-4D89-97D2-8C5E2D4B9341}" type="presParOf" srcId="{40F56149-D057-44B0-9701-211ADE6D8C4F}" destId="{2D1AEAC0-101A-4A11-84B5-9C612BEA4570}" srcOrd="1" destOrd="0" presId="urn:microsoft.com/office/officeart/2005/8/layout/orgChart1"/>
    <dgm:cxn modelId="{B2A25C93-DF79-44FB-98EC-00C9AC0ED302}" type="presParOf" srcId="{40F56149-D057-44B0-9701-211ADE6D8C4F}" destId="{FD2BE5BB-80E9-4F62-B928-A4E4E6BA351B}" srcOrd="2" destOrd="0" presId="urn:microsoft.com/office/officeart/2005/8/layout/orgChart1"/>
    <dgm:cxn modelId="{3581EAB4-7E7C-421D-91AB-1B2C14571C73}" type="presParOf" srcId="{48E7A132-7BE5-459A-BE4A-2F36FB2D8089}" destId="{B4AEBE77-4CB1-4771-B505-4036B121950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5BDEBF-DFDA-4E6E-8305-7492440EFA13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07AEC2B-BAAA-47F4-AF02-DE2676016CD7}">
      <dgm:prSet phldrT="[Text]" custT="1"/>
      <dgm:spPr/>
      <dgm:t>
        <a:bodyPr/>
        <a:lstStyle/>
        <a:p>
          <a:r>
            <a:rPr lang="en-US" sz="1600" dirty="0" smtClean="0"/>
            <a:t>Scrum Backlog</a:t>
          </a:r>
          <a:endParaRPr lang="en-US" sz="1600" dirty="0"/>
        </a:p>
      </dgm:t>
    </dgm:pt>
    <dgm:pt modelId="{1DE03F7A-DDC3-458C-82AD-08E71005B67B}" type="parTrans" cxnId="{46B3AFBF-1B45-48DB-AB47-A5988CB5F96E}">
      <dgm:prSet/>
      <dgm:spPr/>
      <dgm:t>
        <a:bodyPr/>
        <a:lstStyle/>
        <a:p>
          <a:endParaRPr lang="en-US"/>
        </a:p>
      </dgm:t>
    </dgm:pt>
    <dgm:pt modelId="{A5F3693F-6633-4E6C-B3D6-134F676DDC56}" type="sibTrans" cxnId="{46B3AFBF-1B45-48DB-AB47-A5988CB5F96E}">
      <dgm:prSet/>
      <dgm:spPr/>
      <dgm:t>
        <a:bodyPr/>
        <a:lstStyle/>
        <a:p>
          <a:endParaRPr lang="en-US"/>
        </a:p>
      </dgm:t>
    </dgm:pt>
    <dgm:pt modelId="{EFF76AE3-32F8-4BC0-8277-DF22C884E8CC}">
      <dgm:prSet phldrT="[Text]" custT="1"/>
      <dgm:spPr/>
      <dgm:t>
        <a:bodyPr/>
        <a:lstStyle/>
        <a:p>
          <a:r>
            <a:rPr lang="en-US" sz="1200" dirty="0" smtClean="0"/>
            <a:t>Backlog Grooming</a:t>
          </a:r>
          <a:endParaRPr lang="en-US" sz="1200" dirty="0"/>
        </a:p>
      </dgm:t>
    </dgm:pt>
    <dgm:pt modelId="{4C386E18-F946-4DC8-AF7C-A7982398F2DC}" type="parTrans" cxnId="{CFC7BB96-FA37-4A6C-9FA9-B20F9AA0B330}">
      <dgm:prSet/>
      <dgm:spPr/>
      <dgm:t>
        <a:bodyPr/>
        <a:lstStyle/>
        <a:p>
          <a:endParaRPr lang="en-US"/>
        </a:p>
      </dgm:t>
    </dgm:pt>
    <dgm:pt modelId="{E883726B-DD05-4E45-B6F2-1867F6CEE662}" type="sibTrans" cxnId="{CFC7BB96-FA37-4A6C-9FA9-B20F9AA0B330}">
      <dgm:prSet/>
      <dgm:spPr/>
      <dgm:t>
        <a:bodyPr/>
        <a:lstStyle/>
        <a:p>
          <a:endParaRPr lang="en-US"/>
        </a:p>
      </dgm:t>
    </dgm:pt>
    <dgm:pt modelId="{E9B39E07-9EB4-4204-B068-59806FEE2141}">
      <dgm:prSet phldrT="[Text]" custT="1"/>
      <dgm:spPr/>
      <dgm:t>
        <a:bodyPr/>
        <a:lstStyle/>
        <a:p>
          <a:r>
            <a:rPr lang="en-US" sz="1200" dirty="0" smtClean="0"/>
            <a:t>Prioritize the stories in the backlog</a:t>
          </a:r>
          <a:endParaRPr lang="en-US" sz="1200" dirty="0"/>
        </a:p>
      </dgm:t>
    </dgm:pt>
    <dgm:pt modelId="{EEA78303-7221-4474-BCF6-340E08B33400}" type="parTrans" cxnId="{2B028739-9ABB-4EC0-884E-0749FB2CCCB7}">
      <dgm:prSet/>
      <dgm:spPr/>
      <dgm:t>
        <a:bodyPr/>
        <a:lstStyle/>
        <a:p>
          <a:endParaRPr lang="en-US"/>
        </a:p>
      </dgm:t>
    </dgm:pt>
    <dgm:pt modelId="{B8ADE780-27CC-484C-8EFC-369998EBA379}" type="sibTrans" cxnId="{2B028739-9ABB-4EC0-884E-0749FB2CCCB7}">
      <dgm:prSet/>
      <dgm:spPr/>
      <dgm:t>
        <a:bodyPr/>
        <a:lstStyle/>
        <a:p>
          <a:endParaRPr lang="en-US"/>
        </a:p>
      </dgm:t>
    </dgm:pt>
    <dgm:pt modelId="{2ACF64DD-E525-4C9E-AC0C-E876E3D19270}">
      <dgm:prSet phldrT="[Text]" custT="1"/>
      <dgm:spPr/>
      <dgm:t>
        <a:bodyPr/>
        <a:lstStyle/>
        <a:p>
          <a:r>
            <a:rPr lang="en-US" sz="1600" dirty="0" smtClean="0"/>
            <a:t>Version Mgmt.,</a:t>
          </a:r>
          <a:endParaRPr lang="en-US" sz="1600" dirty="0"/>
        </a:p>
      </dgm:t>
    </dgm:pt>
    <dgm:pt modelId="{01DEFE52-BB6E-4750-B6EB-939027F49FF6}" type="parTrans" cxnId="{65336A04-FBDA-42B5-93DD-F05A72C1D1C5}">
      <dgm:prSet/>
      <dgm:spPr/>
      <dgm:t>
        <a:bodyPr/>
        <a:lstStyle/>
        <a:p>
          <a:endParaRPr lang="en-US"/>
        </a:p>
      </dgm:t>
    </dgm:pt>
    <dgm:pt modelId="{442A5A77-9F87-4B9A-9AE9-FCA063E59DF6}" type="sibTrans" cxnId="{65336A04-FBDA-42B5-93DD-F05A72C1D1C5}">
      <dgm:prSet/>
      <dgm:spPr/>
      <dgm:t>
        <a:bodyPr/>
        <a:lstStyle/>
        <a:p>
          <a:endParaRPr lang="en-US"/>
        </a:p>
      </dgm:t>
    </dgm:pt>
    <dgm:pt modelId="{DC179F8E-4851-4260-9B98-9B09022A7F46}">
      <dgm:prSet phldrT="[Text]" custT="1"/>
      <dgm:spPr/>
      <dgm:t>
        <a:bodyPr/>
        <a:lstStyle/>
        <a:p>
          <a:r>
            <a:rPr lang="en-US" sz="1200" b="0" i="0" u="none" dirty="0" smtClean="0"/>
            <a:t>version is a set of features/fixes released together as a single update to the app. </a:t>
          </a:r>
          <a:endParaRPr lang="en-US" sz="1200" dirty="0"/>
        </a:p>
      </dgm:t>
    </dgm:pt>
    <dgm:pt modelId="{37F09EFB-82AD-475F-95AC-B6B5420D9C33}" type="parTrans" cxnId="{D7144A44-D092-4778-9446-0EBB367F1532}">
      <dgm:prSet/>
      <dgm:spPr/>
      <dgm:t>
        <a:bodyPr/>
        <a:lstStyle/>
        <a:p>
          <a:endParaRPr lang="en-US"/>
        </a:p>
      </dgm:t>
    </dgm:pt>
    <dgm:pt modelId="{CC3C6883-EADC-4A0E-B408-75211913129F}" type="sibTrans" cxnId="{D7144A44-D092-4778-9446-0EBB367F1532}">
      <dgm:prSet/>
      <dgm:spPr/>
      <dgm:t>
        <a:bodyPr/>
        <a:lstStyle/>
        <a:p>
          <a:endParaRPr lang="en-US"/>
        </a:p>
      </dgm:t>
    </dgm:pt>
    <dgm:pt modelId="{33EA59F6-DCF8-481C-97E1-A2DEE3F0A453}">
      <dgm:prSet phldrT="[Text]" custT="1"/>
      <dgm:spPr/>
      <dgm:t>
        <a:bodyPr/>
        <a:lstStyle/>
        <a:p>
          <a:r>
            <a:rPr lang="en-US" sz="1600" dirty="0" smtClean="0"/>
            <a:t>Manage Epics</a:t>
          </a:r>
          <a:endParaRPr lang="en-US" sz="1600" dirty="0"/>
        </a:p>
      </dgm:t>
    </dgm:pt>
    <dgm:pt modelId="{DBED51FE-0043-4B6D-B09B-334BA60C4C6B}" type="parTrans" cxnId="{F1A3EDFE-96CD-4DD7-9977-51FC21252284}">
      <dgm:prSet/>
      <dgm:spPr/>
      <dgm:t>
        <a:bodyPr/>
        <a:lstStyle/>
        <a:p>
          <a:endParaRPr lang="en-US"/>
        </a:p>
      </dgm:t>
    </dgm:pt>
    <dgm:pt modelId="{32A275B7-B294-4357-A939-C954A82BA55A}" type="sibTrans" cxnId="{F1A3EDFE-96CD-4DD7-9977-51FC21252284}">
      <dgm:prSet/>
      <dgm:spPr/>
      <dgm:t>
        <a:bodyPr/>
        <a:lstStyle/>
        <a:p>
          <a:endParaRPr lang="en-US"/>
        </a:p>
      </dgm:t>
    </dgm:pt>
    <dgm:pt modelId="{BB0B6C95-6975-4DCA-8DCD-8F1F31865074}">
      <dgm:prSet phldrT="[Text]" custT="1"/>
      <dgm:spPr/>
      <dgm:t>
        <a:bodyPr/>
        <a:lstStyle/>
        <a:p>
          <a:r>
            <a:rPr lang="en-US" sz="1200" b="0" i="0" u="none" dirty="0" smtClean="0"/>
            <a:t>An epic captures a large body of work. Example: It's essentially a large user story that can be broken down into a number of smaller stories.</a:t>
          </a:r>
          <a:endParaRPr lang="en-US" sz="1200" dirty="0"/>
        </a:p>
      </dgm:t>
    </dgm:pt>
    <dgm:pt modelId="{FA5C9EA1-E053-4067-98D5-156F6DF3AE73}" type="parTrans" cxnId="{BED37995-822B-4409-B265-D2BEBF70CC96}">
      <dgm:prSet/>
      <dgm:spPr/>
      <dgm:t>
        <a:bodyPr/>
        <a:lstStyle/>
        <a:p>
          <a:endParaRPr lang="en-US"/>
        </a:p>
      </dgm:t>
    </dgm:pt>
    <dgm:pt modelId="{3B1D679D-011E-493C-88CD-CD5A26AD3F22}" type="sibTrans" cxnId="{BED37995-822B-4409-B265-D2BEBF70CC96}">
      <dgm:prSet/>
      <dgm:spPr/>
      <dgm:t>
        <a:bodyPr/>
        <a:lstStyle/>
        <a:p>
          <a:endParaRPr lang="en-US"/>
        </a:p>
      </dgm:t>
    </dgm:pt>
    <dgm:pt modelId="{A689B101-AD0F-40DF-BE4E-7B3A2C519F39}">
      <dgm:prSet phldrT="[Text]" custT="1"/>
      <dgm:spPr/>
      <dgm:t>
        <a:bodyPr/>
        <a:lstStyle/>
        <a:p>
          <a:r>
            <a:rPr lang="en-US" sz="1200" b="0" i="0" u="none" dirty="0" smtClean="0"/>
            <a:t>Unlike sprints, scope-change in epics is a natural aspect of agile development. </a:t>
          </a:r>
          <a:endParaRPr lang="en-US" sz="1200" dirty="0"/>
        </a:p>
      </dgm:t>
    </dgm:pt>
    <dgm:pt modelId="{8E361411-DD01-4D19-AA21-378B81008EF0}" type="parTrans" cxnId="{76AE4B2F-DF07-42DA-86C7-7C4D68983205}">
      <dgm:prSet/>
      <dgm:spPr/>
      <dgm:t>
        <a:bodyPr/>
        <a:lstStyle/>
        <a:p>
          <a:endParaRPr lang="en-US"/>
        </a:p>
      </dgm:t>
    </dgm:pt>
    <dgm:pt modelId="{EF97385B-0DF8-46DB-B4C9-63E574ED23BB}" type="sibTrans" cxnId="{76AE4B2F-DF07-42DA-86C7-7C4D68983205}">
      <dgm:prSet/>
      <dgm:spPr/>
      <dgm:t>
        <a:bodyPr/>
        <a:lstStyle/>
        <a:p>
          <a:endParaRPr lang="en-US"/>
        </a:p>
      </dgm:t>
    </dgm:pt>
    <dgm:pt modelId="{A67B92C7-7E75-4957-983E-E7F763C2309A}">
      <dgm:prSet phldrT="[Text]" custT="1"/>
      <dgm:spPr/>
      <dgm:t>
        <a:bodyPr/>
        <a:lstStyle/>
        <a:p>
          <a:r>
            <a:rPr lang="en-US" sz="1200" dirty="0" smtClean="0"/>
            <a:t>Estimate Stories (Story points, Size, </a:t>
          </a:r>
          <a:r>
            <a:rPr lang="en-US" sz="1200" dirty="0" err="1" smtClean="0"/>
            <a:t>etc</a:t>
          </a:r>
          <a:r>
            <a:rPr lang="en-US" sz="1200" dirty="0" smtClean="0"/>
            <a:t>) </a:t>
          </a:r>
          <a:endParaRPr lang="en-US" sz="1200" dirty="0"/>
        </a:p>
      </dgm:t>
    </dgm:pt>
    <dgm:pt modelId="{98B2B081-696E-43FD-8736-32751F5CAFCB}" type="parTrans" cxnId="{219ADBCA-43ED-4FEC-9E80-4F44EC0EE6A6}">
      <dgm:prSet/>
      <dgm:spPr/>
      <dgm:t>
        <a:bodyPr/>
        <a:lstStyle/>
        <a:p>
          <a:endParaRPr lang="en-US"/>
        </a:p>
      </dgm:t>
    </dgm:pt>
    <dgm:pt modelId="{95EDC612-7EDA-415E-9B43-35D9429A3645}" type="sibTrans" cxnId="{219ADBCA-43ED-4FEC-9E80-4F44EC0EE6A6}">
      <dgm:prSet/>
      <dgm:spPr/>
      <dgm:t>
        <a:bodyPr/>
        <a:lstStyle/>
        <a:p>
          <a:endParaRPr lang="en-US"/>
        </a:p>
      </dgm:t>
    </dgm:pt>
    <dgm:pt modelId="{AB9EC689-C17C-458C-9400-5D103344CABB}">
      <dgm:prSet phldrT="[Text]" custT="1"/>
      <dgm:spPr/>
      <dgm:t>
        <a:bodyPr/>
        <a:lstStyle/>
        <a:p>
          <a:r>
            <a:rPr lang="en-US" sz="1200" dirty="0" smtClean="0"/>
            <a:t>Plan Workload</a:t>
          </a:r>
          <a:endParaRPr lang="en-US" sz="1200" dirty="0"/>
        </a:p>
      </dgm:t>
    </dgm:pt>
    <dgm:pt modelId="{D94A1B82-C5A4-48A0-9C13-F921F3E3D00C}" type="parTrans" cxnId="{FEAB89F1-B669-4E2B-990C-299BE0D2281C}">
      <dgm:prSet/>
      <dgm:spPr/>
      <dgm:t>
        <a:bodyPr/>
        <a:lstStyle/>
        <a:p>
          <a:endParaRPr lang="en-US"/>
        </a:p>
      </dgm:t>
    </dgm:pt>
    <dgm:pt modelId="{BA031A1E-A8FD-4E5A-B5D6-BE8C02ACDA7F}" type="sibTrans" cxnId="{FEAB89F1-B669-4E2B-990C-299BE0D2281C}">
      <dgm:prSet/>
      <dgm:spPr/>
      <dgm:t>
        <a:bodyPr/>
        <a:lstStyle/>
        <a:p>
          <a:endParaRPr lang="en-US"/>
        </a:p>
      </dgm:t>
    </dgm:pt>
    <dgm:pt modelId="{7D8B3F25-6297-49D6-9C28-3FAC4E79ACF2}">
      <dgm:prSet phldrT="[Text]" custT="1"/>
      <dgm:spPr/>
      <dgm:t>
        <a:bodyPr/>
        <a:lstStyle/>
        <a:p>
          <a:r>
            <a:rPr lang="en-US" sz="1200" dirty="0" smtClean="0"/>
            <a:t>Task Management – Create sub tasks for the stories or issues as needed</a:t>
          </a:r>
          <a:endParaRPr lang="en-US" sz="1200" dirty="0"/>
        </a:p>
      </dgm:t>
    </dgm:pt>
    <dgm:pt modelId="{EC370731-0450-495B-AC67-77A17978992A}" type="parTrans" cxnId="{A8DF62D1-29C1-487F-8C4D-E7C4CC33404E}">
      <dgm:prSet/>
      <dgm:spPr/>
      <dgm:t>
        <a:bodyPr/>
        <a:lstStyle/>
        <a:p>
          <a:endParaRPr lang="en-US"/>
        </a:p>
      </dgm:t>
    </dgm:pt>
    <dgm:pt modelId="{F389FC17-160B-494A-BD4B-4F13A7C950F9}" type="sibTrans" cxnId="{A8DF62D1-29C1-487F-8C4D-E7C4CC33404E}">
      <dgm:prSet/>
      <dgm:spPr/>
      <dgm:t>
        <a:bodyPr/>
        <a:lstStyle/>
        <a:p>
          <a:endParaRPr lang="en-US"/>
        </a:p>
      </dgm:t>
    </dgm:pt>
    <dgm:pt modelId="{3EC55822-3FD1-48E5-B137-D88C4EFE2ABB}">
      <dgm:prSet phldrT="[Text]" custT="1"/>
      <dgm:spPr/>
      <dgm:t>
        <a:bodyPr/>
        <a:lstStyle/>
        <a:p>
          <a:r>
            <a:rPr lang="en-US" sz="1600" dirty="0" smtClean="0"/>
            <a:t>Sprint Planning</a:t>
          </a:r>
          <a:endParaRPr lang="en-US" sz="1600" dirty="0"/>
        </a:p>
      </dgm:t>
    </dgm:pt>
    <dgm:pt modelId="{D6B37D5B-CAF1-4CC8-9457-6D566EFDB47E}" type="parTrans" cxnId="{2F306998-56E5-4F8C-AB81-5B49DDACF30B}">
      <dgm:prSet/>
      <dgm:spPr/>
      <dgm:t>
        <a:bodyPr/>
        <a:lstStyle/>
        <a:p>
          <a:endParaRPr lang="en-US"/>
        </a:p>
      </dgm:t>
    </dgm:pt>
    <dgm:pt modelId="{D3C43BD7-C5C9-48A2-AAEC-EA40AA6D9667}" type="sibTrans" cxnId="{2F306998-56E5-4F8C-AB81-5B49DDACF30B}">
      <dgm:prSet/>
      <dgm:spPr/>
      <dgm:t>
        <a:bodyPr/>
        <a:lstStyle/>
        <a:p>
          <a:endParaRPr lang="en-US"/>
        </a:p>
      </dgm:t>
    </dgm:pt>
    <dgm:pt modelId="{18425ECB-830A-4B6F-B6DE-2A25DD05BB00}">
      <dgm:prSet phldrT="[Text]" custT="1"/>
      <dgm:spPr/>
      <dgm:t>
        <a:bodyPr/>
        <a:lstStyle/>
        <a:p>
          <a:r>
            <a:rPr lang="en-US" sz="1200" dirty="0" smtClean="0"/>
            <a:t>Create Sprints</a:t>
          </a:r>
          <a:endParaRPr lang="en-US" sz="1200" dirty="0"/>
        </a:p>
      </dgm:t>
    </dgm:pt>
    <dgm:pt modelId="{2BD00D33-2205-4BB4-B310-F0FFDCE94E38}" type="parTrans" cxnId="{5B65B62B-3E28-4886-AF86-83973DC67441}">
      <dgm:prSet/>
      <dgm:spPr/>
      <dgm:t>
        <a:bodyPr/>
        <a:lstStyle/>
        <a:p>
          <a:endParaRPr lang="en-US"/>
        </a:p>
      </dgm:t>
    </dgm:pt>
    <dgm:pt modelId="{4215284A-8E52-4283-A985-06029CE97640}" type="sibTrans" cxnId="{5B65B62B-3E28-4886-AF86-83973DC67441}">
      <dgm:prSet/>
      <dgm:spPr/>
      <dgm:t>
        <a:bodyPr/>
        <a:lstStyle/>
        <a:p>
          <a:endParaRPr lang="en-US"/>
        </a:p>
      </dgm:t>
    </dgm:pt>
    <dgm:pt modelId="{8DBE6C07-41F7-41D3-A632-39B32C689403}">
      <dgm:prSet phldrT="[Text]" custT="1"/>
      <dgm:spPr/>
      <dgm:t>
        <a:bodyPr/>
        <a:lstStyle/>
        <a:p>
          <a:r>
            <a:rPr lang="en-US" sz="1200" dirty="0" smtClean="0"/>
            <a:t>Add stories and subtasks to the sprint</a:t>
          </a:r>
          <a:endParaRPr lang="en-US" sz="1200" dirty="0"/>
        </a:p>
      </dgm:t>
    </dgm:pt>
    <dgm:pt modelId="{A2B91EF2-63CF-4BAB-9FE6-7DC1417596DD}" type="parTrans" cxnId="{068D3414-790A-465E-B453-207832D5DE2A}">
      <dgm:prSet/>
      <dgm:spPr/>
      <dgm:t>
        <a:bodyPr/>
        <a:lstStyle/>
        <a:p>
          <a:endParaRPr lang="en-US"/>
        </a:p>
      </dgm:t>
    </dgm:pt>
    <dgm:pt modelId="{95C2274A-EF94-4CDB-A955-1D9BB96AADE9}" type="sibTrans" cxnId="{068D3414-790A-465E-B453-207832D5DE2A}">
      <dgm:prSet/>
      <dgm:spPr/>
      <dgm:t>
        <a:bodyPr/>
        <a:lstStyle/>
        <a:p>
          <a:endParaRPr lang="en-US"/>
        </a:p>
      </dgm:t>
    </dgm:pt>
    <dgm:pt modelId="{99D81A7B-0679-479E-A201-E163303DB398}">
      <dgm:prSet phldrT="[Text]" custT="1"/>
      <dgm:spPr/>
      <dgm:t>
        <a:bodyPr/>
        <a:lstStyle/>
        <a:p>
          <a:r>
            <a:rPr lang="en-US" sz="1200" dirty="0" smtClean="0"/>
            <a:t>Supports Active or Parallel Sprint</a:t>
          </a:r>
          <a:endParaRPr lang="en-US" sz="1200" dirty="0"/>
        </a:p>
      </dgm:t>
    </dgm:pt>
    <dgm:pt modelId="{4CD7CD81-639B-4402-8259-C39093142076}" type="parTrans" cxnId="{4F44BB7E-01CB-4F6E-B026-2C4BF962BBAB}">
      <dgm:prSet/>
      <dgm:spPr/>
      <dgm:t>
        <a:bodyPr/>
        <a:lstStyle/>
        <a:p>
          <a:endParaRPr lang="en-US"/>
        </a:p>
      </dgm:t>
    </dgm:pt>
    <dgm:pt modelId="{8EBBC10A-7768-44E6-897F-F513ACED6E9F}" type="sibTrans" cxnId="{4F44BB7E-01CB-4F6E-B026-2C4BF962BBAB}">
      <dgm:prSet/>
      <dgm:spPr/>
      <dgm:t>
        <a:bodyPr/>
        <a:lstStyle/>
        <a:p>
          <a:endParaRPr lang="en-US"/>
        </a:p>
      </dgm:t>
    </dgm:pt>
    <dgm:pt modelId="{3CEFE76B-5313-44AB-846D-230C00145527}">
      <dgm:prSet phldrT="[Text]" custT="1"/>
      <dgm:spPr/>
      <dgm:t>
        <a:bodyPr/>
        <a:lstStyle/>
        <a:p>
          <a:r>
            <a:rPr lang="en-US" sz="1200" b="0" i="0" u="none" dirty="0" smtClean="0"/>
            <a:t>Assigning issues to versions helps you plan the order in which new features will be released to your customers.</a:t>
          </a:r>
          <a:endParaRPr lang="en-US" sz="1200" dirty="0"/>
        </a:p>
      </dgm:t>
    </dgm:pt>
    <dgm:pt modelId="{BA1475E0-4865-4F06-A0BC-4817D10123F8}" type="parTrans" cxnId="{A5DB84F3-2045-43A0-984A-826FE18B0A6C}">
      <dgm:prSet/>
      <dgm:spPr/>
      <dgm:t>
        <a:bodyPr/>
        <a:lstStyle/>
        <a:p>
          <a:endParaRPr lang="en-US"/>
        </a:p>
      </dgm:t>
    </dgm:pt>
    <dgm:pt modelId="{3019F11A-5025-452A-80FB-9919E8EFF02B}" type="sibTrans" cxnId="{A5DB84F3-2045-43A0-984A-826FE18B0A6C}">
      <dgm:prSet/>
      <dgm:spPr/>
      <dgm:t>
        <a:bodyPr/>
        <a:lstStyle/>
        <a:p>
          <a:endParaRPr lang="en-US"/>
        </a:p>
      </dgm:t>
    </dgm:pt>
    <dgm:pt modelId="{057F4A5D-D823-4E4C-9FDA-2B8796027E32}">
      <dgm:prSet phldrT="[Text]" custT="1"/>
      <dgm:spPr/>
      <dgm:t>
        <a:bodyPr/>
        <a:lstStyle/>
        <a:p>
          <a:r>
            <a:rPr lang="en-US" sz="1200" dirty="0" smtClean="0"/>
            <a:t>Create Version and add issues to the version</a:t>
          </a:r>
          <a:endParaRPr lang="en-US" sz="1200" dirty="0"/>
        </a:p>
      </dgm:t>
    </dgm:pt>
    <dgm:pt modelId="{E6C8744A-AC3A-4167-B3B0-4B155961C9A2}" type="parTrans" cxnId="{0DD79389-CBF0-4107-9131-542ABE4BBF82}">
      <dgm:prSet/>
      <dgm:spPr/>
      <dgm:t>
        <a:bodyPr/>
        <a:lstStyle/>
        <a:p>
          <a:endParaRPr lang="en-US"/>
        </a:p>
      </dgm:t>
    </dgm:pt>
    <dgm:pt modelId="{F4470869-4B0F-4354-A05A-44E4ED1AE0E1}" type="sibTrans" cxnId="{0DD79389-CBF0-4107-9131-542ABE4BBF82}">
      <dgm:prSet/>
      <dgm:spPr/>
      <dgm:t>
        <a:bodyPr/>
        <a:lstStyle/>
        <a:p>
          <a:endParaRPr lang="en-US"/>
        </a:p>
      </dgm:t>
    </dgm:pt>
    <dgm:pt modelId="{F931515F-8FEB-4192-94E9-B1EEE7F0B067}">
      <dgm:prSet phldrT="[Text]" custT="1"/>
      <dgm:spPr/>
      <dgm:t>
        <a:bodyPr/>
        <a:lstStyle/>
        <a:p>
          <a:endParaRPr lang="en-US" sz="1200" dirty="0"/>
        </a:p>
      </dgm:t>
    </dgm:pt>
    <dgm:pt modelId="{E3769ECD-A1E4-4619-B160-1894D6DA4766}" type="parTrans" cxnId="{BB5A1509-EDE3-43E5-BBAF-BBC865DFC87A}">
      <dgm:prSet/>
      <dgm:spPr/>
      <dgm:t>
        <a:bodyPr/>
        <a:lstStyle/>
        <a:p>
          <a:endParaRPr lang="en-US"/>
        </a:p>
      </dgm:t>
    </dgm:pt>
    <dgm:pt modelId="{EA8C97CF-D43E-45F7-B5A9-239458081F4D}" type="sibTrans" cxnId="{BB5A1509-EDE3-43E5-BBAF-BBC865DFC87A}">
      <dgm:prSet/>
      <dgm:spPr/>
      <dgm:t>
        <a:bodyPr/>
        <a:lstStyle/>
        <a:p>
          <a:endParaRPr lang="en-US"/>
        </a:p>
      </dgm:t>
    </dgm:pt>
    <dgm:pt modelId="{FB94C62B-4770-46B9-82DE-47325B7FBBA6}">
      <dgm:prSet phldrT="[Text]" custT="1"/>
      <dgm:spPr/>
      <dgm:t>
        <a:bodyPr/>
        <a:lstStyle/>
        <a:p>
          <a:endParaRPr lang="en-US" sz="1200" dirty="0"/>
        </a:p>
      </dgm:t>
    </dgm:pt>
    <dgm:pt modelId="{7831F694-AA3E-4EE0-8EB1-EE2F8699878C}" type="parTrans" cxnId="{D664D0AE-C561-460D-8C26-F510AA7E90F5}">
      <dgm:prSet/>
      <dgm:spPr/>
      <dgm:t>
        <a:bodyPr/>
        <a:lstStyle/>
        <a:p>
          <a:endParaRPr lang="en-US"/>
        </a:p>
      </dgm:t>
    </dgm:pt>
    <dgm:pt modelId="{CF79942A-B4DA-438E-A577-71C1AD14B09D}" type="sibTrans" cxnId="{D664D0AE-C561-460D-8C26-F510AA7E90F5}">
      <dgm:prSet/>
      <dgm:spPr/>
      <dgm:t>
        <a:bodyPr/>
        <a:lstStyle/>
        <a:p>
          <a:endParaRPr lang="en-US"/>
        </a:p>
      </dgm:t>
    </dgm:pt>
    <dgm:pt modelId="{F642DB87-27E1-41EC-B698-7175B4F40CDC}">
      <dgm:prSet phldrT="[Text]" custT="1"/>
      <dgm:spPr/>
      <dgm:t>
        <a:bodyPr/>
        <a:lstStyle/>
        <a:p>
          <a:endParaRPr lang="en-US" sz="1200" dirty="0"/>
        </a:p>
      </dgm:t>
    </dgm:pt>
    <dgm:pt modelId="{CC117AC2-8D59-487C-8FA6-112ABB42F4E7}" type="parTrans" cxnId="{B7BB311C-873C-479C-A52F-AF0824AB9211}">
      <dgm:prSet/>
      <dgm:spPr/>
      <dgm:t>
        <a:bodyPr/>
        <a:lstStyle/>
        <a:p>
          <a:endParaRPr lang="en-US"/>
        </a:p>
      </dgm:t>
    </dgm:pt>
    <dgm:pt modelId="{9EE9BDF0-36E0-48B1-B5E8-FA5D57FD311F}" type="sibTrans" cxnId="{B7BB311C-873C-479C-A52F-AF0824AB9211}">
      <dgm:prSet/>
      <dgm:spPr/>
      <dgm:t>
        <a:bodyPr/>
        <a:lstStyle/>
        <a:p>
          <a:endParaRPr lang="en-US"/>
        </a:p>
      </dgm:t>
    </dgm:pt>
    <dgm:pt modelId="{D2E5213F-72B9-4262-ABF7-3E290AD176B8}">
      <dgm:prSet phldrT="[Text]" custT="1"/>
      <dgm:spPr/>
      <dgm:t>
        <a:bodyPr/>
        <a:lstStyle/>
        <a:p>
          <a:endParaRPr lang="en-US" sz="1200" dirty="0"/>
        </a:p>
      </dgm:t>
    </dgm:pt>
    <dgm:pt modelId="{1970418C-E6BD-4AD2-993F-4AB0B7ECF217}" type="parTrans" cxnId="{6A77E342-D0B8-40B2-9F02-98424DB5CB05}">
      <dgm:prSet/>
      <dgm:spPr/>
      <dgm:t>
        <a:bodyPr/>
        <a:lstStyle/>
        <a:p>
          <a:endParaRPr lang="en-US"/>
        </a:p>
      </dgm:t>
    </dgm:pt>
    <dgm:pt modelId="{49F4FFF8-214A-44FB-B809-7AC76F149E29}" type="sibTrans" cxnId="{6A77E342-D0B8-40B2-9F02-98424DB5CB05}">
      <dgm:prSet/>
      <dgm:spPr/>
      <dgm:t>
        <a:bodyPr/>
        <a:lstStyle/>
        <a:p>
          <a:endParaRPr lang="en-US"/>
        </a:p>
      </dgm:t>
    </dgm:pt>
    <dgm:pt modelId="{0B0658EA-008C-45FA-BD92-182EBFBF5873}">
      <dgm:prSet phldrT="[Text]" custT="1"/>
      <dgm:spPr/>
      <dgm:t>
        <a:bodyPr/>
        <a:lstStyle/>
        <a:p>
          <a:endParaRPr lang="en-US" sz="1200" dirty="0"/>
        </a:p>
      </dgm:t>
    </dgm:pt>
    <dgm:pt modelId="{FF506D4C-F7AD-4620-8878-4C7288413041}" type="parTrans" cxnId="{207C0788-31A7-48A3-8F1F-74B7BE1BB414}">
      <dgm:prSet/>
      <dgm:spPr/>
      <dgm:t>
        <a:bodyPr/>
        <a:lstStyle/>
        <a:p>
          <a:endParaRPr lang="en-US"/>
        </a:p>
      </dgm:t>
    </dgm:pt>
    <dgm:pt modelId="{2F64C83D-BF97-41A7-B537-F97D57C8FD67}" type="sibTrans" cxnId="{207C0788-31A7-48A3-8F1F-74B7BE1BB414}">
      <dgm:prSet/>
      <dgm:spPr/>
      <dgm:t>
        <a:bodyPr/>
        <a:lstStyle/>
        <a:p>
          <a:endParaRPr lang="en-US"/>
        </a:p>
      </dgm:t>
    </dgm:pt>
    <dgm:pt modelId="{C1F0FD5E-FA1B-4FB0-9E44-F08DDFAC6774}">
      <dgm:prSet phldrT="[Text]" custT="1"/>
      <dgm:spPr/>
      <dgm:t>
        <a:bodyPr/>
        <a:lstStyle/>
        <a:p>
          <a:endParaRPr lang="en-US" sz="1200" dirty="0"/>
        </a:p>
      </dgm:t>
    </dgm:pt>
    <dgm:pt modelId="{C9200057-A612-435A-A22D-DA2F9728F683}" type="parTrans" cxnId="{065A9B68-9585-4DF8-B3E9-36258C4E06D5}">
      <dgm:prSet/>
      <dgm:spPr/>
      <dgm:t>
        <a:bodyPr/>
        <a:lstStyle/>
        <a:p>
          <a:endParaRPr lang="en-US"/>
        </a:p>
      </dgm:t>
    </dgm:pt>
    <dgm:pt modelId="{F1285D99-6092-4506-B99B-62A746005478}" type="sibTrans" cxnId="{065A9B68-9585-4DF8-B3E9-36258C4E06D5}">
      <dgm:prSet/>
      <dgm:spPr/>
      <dgm:t>
        <a:bodyPr/>
        <a:lstStyle/>
        <a:p>
          <a:endParaRPr lang="en-US"/>
        </a:p>
      </dgm:t>
    </dgm:pt>
    <dgm:pt modelId="{4B59BD81-C996-4CA7-845A-64072066C9AB}">
      <dgm:prSet phldrT="[Text]" custT="1"/>
      <dgm:spPr/>
      <dgm:t>
        <a:bodyPr/>
        <a:lstStyle/>
        <a:p>
          <a:endParaRPr lang="en-US" sz="1200" dirty="0"/>
        </a:p>
      </dgm:t>
    </dgm:pt>
    <dgm:pt modelId="{DDA6A9F0-FAE1-4568-A918-A29B8E70B36E}" type="parTrans" cxnId="{1B8D867D-A27D-4AE2-916C-805304C47095}">
      <dgm:prSet/>
      <dgm:spPr/>
      <dgm:t>
        <a:bodyPr/>
        <a:lstStyle/>
        <a:p>
          <a:endParaRPr lang="en-US"/>
        </a:p>
      </dgm:t>
    </dgm:pt>
    <dgm:pt modelId="{1FDC9455-2436-4927-B414-43AF1D88B0FB}" type="sibTrans" cxnId="{1B8D867D-A27D-4AE2-916C-805304C47095}">
      <dgm:prSet/>
      <dgm:spPr/>
      <dgm:t>
        <a:bodyPr/>
        <a:lstStyle/>
        <a:p>
          <a:endParaRPr lang="en-US"/>
        </a:p>
      </dgm:t>
    </dgm:pt>
    <dgm:pt modelId="{4B76B85F-855E-4D18-9ADC-22FE79F32000}">
      <dgm:prSet phldrT="[Text]" custT="1"/>
      <dgm:spPr/>
      <dgm:t>
        <a:bodyPr/>
        <a:lstStyle/>
        <a:p>
          <a:endParaRPr lang="en-US" sz="1200" dirty="0"/>
        </a:p>
      </dgm:t>
    </dgm:pt>
    <dgm:pt modelId="{3AE31E71-297F-448A-A86F-C117036C2453}" type="parTrans" cxnId="{A176AE67-B9BA-428E-B823-05989069D172}">
      <dgm:prSet/>
      <dgm:spPr/>
      <dgm:t>
        <a:bodyPr/>
        <a:lstStyle/>
        <a:p>
          <a:endParaRPr lang="en-US"/>
        </a:p>
      </dgm:t>
    </dgm:pt>
    <dgm:pt modelId="{769D477A-D630-482E-8790-419ADA99D332}" type="sibTrans" cxnId="{A176AE67-B9BA-428E-B823-05989069D172}">
      <dgm:prSet/>
      <dgm:spPr/>
      <dgm:t>
        <a:bodyPr/>
        <a:lstStyle/>
        <a:p>
          <a:endParaRPr lang="en-US"/>
        </a:p>
      </dgm:t>
    </dgm:pt>
    <dgm:pt modelId="{E939700F-ADD6-4ED1-BDE2-7B9AFAA1B9D3}">
      <dgm:prSet phldrT="[Text]" custT="1"/>
      <dgm:spPr/>
      <dgm:t>
        <a:bodyPr/>
        <a:lstStyle/>
        <a:p>
          <a:endParaRPr lang="en-US" sz="1200" dirty="0"/>
        </a:p>
      </dgm:t>
    </dgm:pt>
    <dgm:pt modelId="{5A5DDF4B-44A6-4C49-B117-ACA71F870E1C}" type="parTrans" cxnId="{603D58D1-1321-491A-B439-698EBE83C8F2}">
      <dgm:prSet/>
      <dgm:spPr/>
      <dgm:t>
        <a:bodyPr/>
        <a:lstStyle/>
        <a:p>
          <a:endParaRPr lang="en-US"/>
        </a:p>
      </dgm:t>
    </dgm:pt>
    <dgm:pt modelId="{7DF2FB81-92B1-4B61-B7DB-DD9013C42522}" type="sibTrans" cxnId="{603D58D1-1321-491A-B439-698EBE83C8F2}">
      <dgm:prSet/>
      <dgm:spPr/>
      <dgm:t>
        <a:bodyPr/>
        <a:lstStyle/>
        <a:p>
          <a:endParaRPr lang="en-US"/>
        </a:p>
      </dgm:t>
    </dgm:pt>
    <dgm:pt modelId="{62A7C35F-2860-4388-A4DE-668101F61384}" type="pres">
      <dgm:prSet presAssocID="{025BDEBF-DFDA-4E6E-8305-7492440EFA1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CA0E2D-5BE5-4AED-B90B-218087A002BE}" type="pres">
      <dgm:prSet presAssocID="{C07AEC2B-BAAA-47F4-AF02-DE2676016CD7}" presName="composite" presStyleCnt="0"/>
      <dgm:spPr/>
    </dgm:pt>
    <dgm:pt modelId="{01AB96A2-ABD9-41CD-95B5-6D0477EAFD86}" type="pres">
      <dgm:prSet presAssocID="{C07AEC2B-BAAA-47F4-AF02-DE2676016CD7}" presName="parTx" presStyleLbl="alignNode1" presStyleIdx="0" presStyleCnt="4" custScale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0A1166-F044-4A75-8770-4E3E09371961}" type="pres">
      <dgm:prSet presAssocID="{C07AEC2B-BAAA-47F4-AF02-DE2676016CD7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176185-4C62-46F2-A6A7-7357604530AE}" type="pres">
      <dgm:prSet presAssocID="{A5F3693F-6633-4E6C-B3D6-134F676DDC56}" presName="space" presStyleCnt="0"/>
      <dgm:spPr/>
    </dgm:pt>
    <dgm:pt modelId="{7E6059C7-72C2-4904-924A-875F37BC1A31}" type="pres">
      <dgm:prSet presAssocID="{3EC55822-3FD1-48E5-B137-D88C4EFE2ABB}" presName="composite" presStyleCnt="0"/>
      <dgm:spPr/>
    </dgm:pt>
    <dgm:pt modelId="{8465226C-F22A-4010-9892-0F4EB0BDB204}" type="pres">
      <dgm:prSet presAssocID="{3EC55822-3FD1-48E5-B137-D88C4EFE2ABB}" presName="parTx" presStyleLbl="alignNode1" presStyleIdx="1" presStyleCnt="4" custScale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4F71F3-F55B-4F15-BC02-286BDFC1638D}" type="pres">
      <dgm:prSet presAssocID="{3EC55822-3FD1-48E5-B137-D88C4EFE2ABB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14783D-75F0-4C3E-8967-8CCA32659021}" type="pres">
      <dgm:prSet presAssocID="{D3C43BD7-C5C9-48A2-AAEC-EA40AA6D9667}" presName="space" presStyleCnt="0"/>
      <dgm:spPr/>
    </dgm:pt>
    <dgm:pt modelId="{E90C7A7C-7D1F-4230-830E-D41D504172F2}" type="pres">
      <dgm:prSet presAssocID="{2ACF64DD-E525-4C9E-AC0C-E876E3D19270}" presName="composite" presStyleCnt="0"/>
      <dgm:spPr/>
    </dgm:pt>
    <dgm:pt modelId="{CB176D22-2840-4793-BEFC-281431CADD86}" type="pres">
      <dgm:prSet presAssocID="{2ACF64DD-E525-4C9E-AC0C-E876E3D19270}" presName="parTx" presStyleLbl="alignNode1" presStyleIdx="2" presStyleCnt="4" custScale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2B972-FA70-4194-9C1D-33E9996A1AB4}" type="pres">
      <dgm:prSet presAssocID="{2ACF64DD-E525-4C9E-AC0C-E876E3D19270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36666E-8537-4698-B2CC-D4AE5BA6038B}" type="pres">
      <dgm:prSet presAssocID="{442A5A77-9F87-4B9A-9AE9-FCA063E59DF6}" presName="space" presStyleCnt="0"/>
      <dgm:spPr/>
    </dgm:pt>
    <dgm:pt modelId="{8766A44E-B837-41D5-9576-4C255EC2EC13}" type="pres">
      <dgm:prSet presAssocID="{33EA59F6-DCF8-481C-97E1-A2DEE3F0A453}" presName="composite" presStyleCnt="0"/>
      <dgm:spPr/>
    </dgm:pt>
    <dgm:pt modelId="{E43ECFA5-38AA-4EB4-BF39-714ED5C5BA27}" type="pres">
      <dgm:prSet presAssocID="{33EA59F6-DCF8-481C-97E1-A2DEE3F0A453}" presName="parTx" presStyleLbl="alignNode1" presStyleIdx="3" presStyleCnt="4" custScale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4753A-F2DE-4738-8E2E-69C9A91A357F}" type="pres">
      <dgm:prSet presAssocID="{33EA59F6-DCF8-481C-97E1-A2DEE3F0A453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98CCE5-84D3-4500-A877-11AFEEFA97CC}" type="presOf" srcId="{F642DB87-27E1-41EC-B698-7175B4F40CDC}" destId="{6E0A1166-F044-4A75-8770-4E3E09371961}" srcOrd="0" destOrd="5" presId="urn:microsoft.com/office/officeart/2005/8/layout/hList1"/>
    <dgm:cxn modelId="{065A9B68-9585-4DF8-B3E9-36258C4E06D5}" srcId="{3EC55822-3FD1-48E5-B137-D88C4EFE2ABB}" destId="{C1F0FD5E-FA1B-4FB0-9E44-F08DDFAC6774}" srcOrd="3" destOrd="0" parTransId="{C9200057-A612-435A-A22D-DA2F9728F683}" sibTransId="{F1285D99-6092-4506-B99B-62A746005478}"/>
    <dgm:cxn modelId="{40A56E2C-BC6A-469D-A3A2-C63F16413B89}" type="presOf" srcId="{A67B92C7-7E75-4957-983E-E7F763C2309A}" destId="{6E0A1166-F044-4A75-8770-4E3E09371961}" srcOrd="0" destOrd="4" presId="urn:microsoft.com/office/officeart/2005/8/layout/hList1"/>
    <dgm:cxn modelId="{4F44BB7E-01CB-4F6E-B026-2C4BF962BBAB}" srcId="{3EC55822-3FD1-48E5-B137-D88C4EFE2ABB}" destId="{99D81A7B-0679-479E-A201-E163303DB398}" srcOrd="4" destOrd="0" parTransId="{4CD7CD81-639B-4402-8259-C39093142076}" sibTransId="{8EBBC10A-7768-44E6-897F-F513ACED6E9F}"/>
    <dgm:cxn modelId="{6A77E342-D0B8-40B2-9F02-98424DB5CB05}" srcId="{C07AEC2B-BAAA-47F4-AF02-DE2676016CD7}" destId="{D2E5213F-72B9-4262-ABF7-3E290AD176B8}" srcOrd="7" destOrd="0" parTransId="{1970418C-E6BD-4AD2-993F-4AB0B7ECF217}" sibTransId="{49F4FFF8-214A-44FB-B809-7AC76F149E29}"/>
    <dgm:cxn modelId="{2B028739-9ABB-4EC0-884E-0749FB2CCCB7}" srcId="{C07AEC2B-BAAA-47F4-AF02-DE2676016CD7}" destId="{E9B39E07-9EB4-4204-B068-59806FEE2141}" srcOrd="2" destOrd="0" parTransId="{EEA78303-7221-4474-BCF6-340E08B33400}" sibTransId="{B8ADE780-27CC-484C-8EFC-369998EBA379}"/>
    <dgm:cxn modelId="{AE85C9E2-A3AA-4434-84DC-21E68C4570A3}" type="presOf" srcId="{FB94C62B-4770-46B9-82DE-47325B7FBBA6}" destId="{6E0A1166-F044-4A75-8770-4E3E09371961}" srcOrd="0" destOrd="3" presId="urn:microsoft.com/office/officeart/2005/8/layout/hList1"/>
    <dgm:cxn modelId="{A8A6977E-EB76-4722-8E79-DC7C4887CFA2}" type="presOf" srcId="{AB9EC689-C17C-458C-9400-5D103344CABB}" destId="{6E0A1166-F044-4A75-8770-4E3E09371961}" srcOrd="0" destOrd="6" presId="urn:microsoft.com/office/officeart/2005/8/layout/hList1"/>
    <dgm:cxn modelId="{EC2329DF-080A-4CC4-907C-3DF4272C77FD}" type="presOf" srcId="{3CEFE76B-5313-44AB-846D-230C00145527}" destId="{B7C2B972-FA70-4194-9C1D-33E9996A1AB4}" srcOrd="0" destOrd="2" presId="urn:microsoft.com/office/officeart/2005/8/layout/hList1"/>
    <dgm:cxn modelId="{24063C67-EC51-447F-96DE-92BFB50282D3}" type="presOf" srcId="{4B76B85F-855E-4D18-9ADC-22FE79F32000}" destId="{B7C2B972-FA70-4194-9C1D-33E9996A1AB4}" srcOrd="0" destOrd="3" presId="urn:microsoft.com/office/officeart/2005/8/layout/hList1"/>
    <dgm:cxn modelId="{045700F8-7657-4337-98B7-E980AF12F06E}" type="presOf" srcId="{D2E5213F-72B9-4262-ABF7-3E290AD176B8}" destId="{6E0A1166-F044-4A75-8770-4E3E09371961}" srcOrd="0" destOrd="7" presId="urn:microsoft.com/office/officeart/2005/8/layout/hList1"/>
    <dgm:cxn modelId="{46B3AFBF-1B45-48DB-AB47-A5988CB5F96E}" srcId="{025BDEBF-DFDA-4E6E-8305-7492440EFA13}" destId="{C07AEC2B-BAAA-47F4-AF02-DE2676016CD7}" srcOrd="0" destOrd="0" parTransId="{1DE03F7A-DDC3-458C-82AD-08E71005B67B}" sibTransId="{A5F3693F-6633-4E6C-B3D6-134F676DDC56}"/>
    <dgm:cxn modelId="{2AB59B14-20D8-44BE-9D9F-F945A042144E}" type="presOf" srcId="{0B0658EA-008C-45FA-BD92-182EBFBF5873}" destId="{024F71F3-F55B-4F15-BC02-286BDFC1638D}" srcOrd="0" destOrd="1" presId="urn:microsoft.com/office/officeart/2005/8/layout/hList1"/>
    <dgm:cxn modelId="{219ADBCA-43ED-4FEC-9E80-4F44EC0EE6A6}" srcId="{C07AEC2B-BAAA-47F4-AF02-DE2676016CD7}" destId="{A67B92C7-7E75-4957-983E-E7F763C2309A}" srcOrd="4" destOrd="0" parTransId="{98B2B081-696E-43FD-8736-32751F5CAFCB}" sibTransId="{95EDC612-7EDA-415E-9B43-35D9429A3645}"/>
    <dgm:cxn modelId="{6EA81363-16E4-4688-9CC9-EE88FF3D8981}" type="presOf" srcId="{99D81A7B-0679-479E-A201-E163303DB398}" destId="{024F71F3-F55B-4F15-BC02-286BDFC1638D}" srcOrd="0" destOrd="4" presId="urn:microsoft.com/office/officeart/2005/8/layout/hList1"/>
    <dgm:cxn modelId="{2F306998-56E5-4F8C-AB81-5B49DDACF30B}" srcId="{025BDEBF-DFDA-4E6E-8305-7492440EFA13}" destId="{3EC55822-3FD1-48E5-B137-D88C4EFE2ABB}" srcOrd="1" destOrd="0" parTransId="{D6B37D5B-CAF1-4CC8-9457-6D566EFDB47E}" sibTransId="{D3C43BD7-C5C9-48A2-AAEC-EA40AA6D9667}"/>
    <dgm:cxn modelId="{5B65B62B-3E28-4886-AF86-83973DC67441}" srcId="{3EC55822-3FD1-48E5-B137-D88C4EFE2ABB}" destId="{18425ECB-830A-4B6F-B6DE-2A25DD05BB00}" srcOrd="0" destOrd="0" parTransId="{2BD00D33-2205-4BB4-B310-F0FFDCE94E38}" sibTransId="{4215284A-8E52-4283-A985-06029CE97640}"/>
    <dgm:cxn modelId="{FDFF7BE2-B4A1-4001-BD1C-B456847E5208}" type="presOf" srcId="{E939700F-ADD6-4ED1-BDE2-7B9AFAA1B9D3}" destId="{B124753A-F2DE-4738-8E2E-69C9A91A357F}" srcOrd="0" destOrd="1" presId="urn:microsoft.com/office/officeart/2005/8/layout/hList1"/>
    <dgm:cxn modelId="{91ED0B84-131D-4CD4-8F4E-AB123E900111}" type="presOf" srcId="{7D8B3F25-6297-49D6-9C28-3FAC4E79ACF2}" destId="{6E0A1166-F044-4A75-8770-4E3E09371961}" srcOrd="0" destOrd="8" presId="urn:microsoft.com/office/officeart/2005/8/layout/hList1"/>
    <dgm:cxn modelId="{A5DB84F3-2045-43A0-984A-826FE18B0A6C}" srcId="{2ACF64DD-E525-4C9E-AC0C-E876E3D19270}" destId="{3CEFE76B-5313-44AB-846D-230C00145527}" srcOrd="2" destOrd="0" parTransId="{BA1475E0-4865-4F06-A0BC-4817D10123F8}" sibTransId="{3019F11A-5025-452A-80FB-9919E8EFF02B}"/>
    <dgm:cxn modelId="{1B8D867D-A27D-4AE2-916C-805304C47095}" srcId="{2ACF64DD-E525-4C9E-AC0C-E876E3D19270}" destId="{4B59BD81-C996-4CA7-845A-64072066C9AB}" srcOrd="1" destOrd="0" parTransId="{DDA6A9F0-FAE1-4568-A918-A29B8E70B36E}" sibTransId="{1FDC9455-2436-4927-B414-43AF1D88B0FB}"/>
    <dgm:cxn modelId="{53E57A77-92F0-4A05-847D-E1B6E711EAC6}" type="presOf" srcId="{18425ECB-830A-4B6F-B6DE-2A25DD05BB00}" destId="{024F71F3-F55B-4F15-BC02-286BDFC1638D}" srcOrd="0" destOrd="0" presId="urn:microsoft.com/office/officeart/2005/8/layout/hList1"/>
    <dgm:cxn modelId="{15C9F20D-5B81-4CC6-A79B-9CE3AFC4AEDB}" type="presOf" srcId="{33EA59F6-DCF8-481C-97E1-A2DEE3F0A453}" destId="{E43ECFA5-38AA-4EB4-BF39-714ED5C5BA27}" srcOrd="0" destOrd="0" presId="urn:microsoft.com/office/officeart/2005/8/layout/hList1"/>
    <dgm:cxn modelId="{207C0788-31A7-48A3-8F1F-74B7BE1BB414}" srcId="{3EC55822-3FD1-48E5-B137-D88C4EFE2ABB}" destId="{0B0658EA-008C-45FA-BD92-182EBFBF5873}" srcOrd="1" destOrd="0" parTransId="{FF506D4C-F7AD-4620-8878-4C7288413041}" sibTransId="{2F64C83D-BF97-41A7-B537-F97D57C8FD67}"/>
    <dgm:cxn modelId="{8986CFBB-9751-44A6-A3D5-B24D4F284862}" type="presOf" srcId="{E9B39E07-9EB4-4204-B068-59806FEE2141}" destId="{6E0A1166-F044-4A75-8770-4E3E09371961}" srcOrd="0" destOrd="2" presId="urn:microsoft.com/office/officeart/2005/8/layout/hList1"/>
    <dgm:cxn modelId="{3C970108-DD2A-49B6-A773-7CA41A71EF81}" type="presOf" srcId="{A689B101-AD0F-40DF-BE4E-7B3A2C519F39}" destId="{B124753A-F2DE-4738-8E2E-69C9A91A357F}" srcOrd="0" destOrd="2" presId="urn:microsoft.com/office/officeart/2005/8/layout/hList1"/>
    <dgm:cxn modelId="{F32BE419-9CDA-495A-A02C-84785A50C5BF}" type="presOf" srcId="{EFF76AE3-32F8-4BC0-8277-DF22C884E8CC}" destId="{6E0A1166-F044-4A75-8770-4E3E09371961}" srcOrd="0" destOrd="0" presId="urn:microsoft.com/office/officeart/2005/8/layout/hList1"/>
    <dgm:cxn modelId="{BED37995-822B-4409-B265-D2BEBF70CC96}" srcId="{33EA59F6-DCF8-481C-97E1-A2DEE3F0A453}" destId="{BB0B6C95-6975-4DCA-8DCD-8F1F31865074}" srcOrd="0" destOrd="0" parTransId="{FA5C9EA1-E053-4067-98D5-156F6DF3AE73}" sibTransId="{3B1D679D-011E-493C-88CD-CD5A26AD3F22}"/>
    <dgm:cxn modelId="{FEAB89F1-B669-4E2B-990C-299BE0D2281C}" srcId="{C07AEC2B-BAAA-47F4-AF02-DE2676016CD7}" destId="{AB9EC689-C17C-458C-9400-5D103344CABB}" srcOrd="6" destOrd="0" parTransId="{D94A1B82-C5A4-48A0-9C13-F921F3E3D00C}" sibTransId="{BA031A1E-A8FD-4E5A-B5D6-BE8C02ACDA7F}"/>
    <dgm:cxn modelId="{068D3414-790A-465E-B453-207832D5DE2A}" srcId="{3EC55822-3FD1-48E5-B137-D88C4EFE2ABB}" destId="{8DBE6C07-41F7-41D3-A632-39B32C689403}" srcOrd="2" destOrd="0" parTransId="{A2B91EF2-63CF-4BAB-9FE6-7DC1417596DD}" sibTransId="{95C2274A-EF94-4CDB-A955-1D9BB96AADE9}"/>
    <dgm:cxn modelId="{603D58D1-1321-491A-B439-698EBE83C8F2}" srcId="{33EA59F6-DCF8-481C-97E1-A2DEE3F0A453}" destId="{E939700F-ADD6-4ED1-BDE2-7B9AFAA1B9D3}" srcOrd="1" destOrd="0" parTransId="{5A5DDF4B-44A6-4C49-B117-ACA71F870E1C}" sibTransId="{7DF2FB81-92B1-4B61-B7DB-DD9013C42522}"/>
    <dgm:cxn modelId="{B7BB311C-873C-479C-A52F-AF0824AB9211}" srcId="{C07AEC2B-BAAA-47F4-AF02-DE2676016CD7}" destId="{F642DB87-27E1-41EC-B698-7175B4F40CDC}" srcOrd="5" destOrd="0" parTransId="{CC117AC2-8D59-487C-8FA6-112ABB42F4E7}" sibTransId="{9EE9BDF0-36E0-48B1-B5E8-FA5D57FD311F}"/>
    <dgm:cxn modelId="{CFC7BB96-FA37-4A6C-9FA9-B20F9AA0B330}" srcId="{C07AEC2B-BAAA-47F4-AF02-DE2676016CD7}" destId="{EFF76AE3-32F8-4BC0-8277-DF22C884E8CC}" srcOrd="0" destOrd="0" parTransId="{4C386E18-F946-4DC8-AF7C-A7982398F2DC}" sibTransId="{E883726B-DD05-4E45-B6F2-1867F6CEE662}"/>
    <dgm:cxn modelId="{AD19298B-37C7-4565-9863-FBBABD35BADB}" type="presOf" srcId="{025BDEBF-DFDA-4E6E-8305-7492440EFA13}" destId="{62A7C35F-2860-4388-A4DE-668101F61384}" srcOrd="0" destOrd="0" presId="urn:microsoft.com/office/officeart/2005/8/layout/hList1"/>
    <dgm:cxn modelId="{A360A22F-5A67-46FA-9B94-24D1960742A8}" type="presOf" srcId="{F931515F-8FEB-4192-94E9-B1EEE7F0B067}" destId="{6E0A1166-F044-4A75-8770-4E3E09371961}" srcOrd="0" destOrd="1" presId="urn:microsoft.com/office/officeart/2005/8/layout/hList1"/>
    <dgm:cxn modelId="{F1A3EDFE-96CD-4DD7-9977-51FC21252284}" srcId="{025BDEBF-DFDA-4E6E-8305-7492440EFA13}" destId="{33EA59F6-DCF8-481C-97E1-A2DEE3F0A453}" srcOrd="3" destOrd="0" parTransId="{DBED51FE-0043-4B6D-B09B-334BA60C4C6B}" sibTransId="{32A275B7-B294-4357-A939-C954A82BA55A}"/>
    <dgm:cxn modelId="{CD22B12E-D431-4EBF-8F47-CC0DA2C17820}" type="presOf" srcId="{8DBE6C07-41F7-41D3-A632-39B32C689403}" destId="{024F71F3-F55B-4F15-BC02-286BDFC1638D}" srcOrd="0" destOrd="2" presId="urn:microsoft.com/office/officeart/2005/8/layout/hList1"/>
    <dgm:cxn modelId="{405F3964-5A7C-4289-B6A8-D061858FDFB2}" type="presOf" srcId="{C1F0FD5E-FA1B-4FB0-9E44-F08DDFAC6774}" destId="{024F71F3-F55B-4F15-BC02-286BDFC1638D}" srcOrd="0" destOrd="3" presId="urn:microsoft.com/office/officeart/2005/8/layout/hList1"/>
    <dgm:cxn modelId="{D7144A44-D092-4778-9446-0EBB367F1532}" srcId="{2ACF64DD-E525-4C9E-AC0C-E876E3D19270}" destId="{DC179F8E-4851-4260-9B98-9B09022A7F46}" srcOrd="0" destOrd="0" parTransId="{37F09EFB-82AD-475F-95AC-B6B5420D9C33}" sibTransId="{CC3C6883-EADC-4A0E-B408-75211913129F}"/>
    <dgm:cxn modelId="{0DD79389-CBF0-4107-9131-542ABE4BBF82}" srcId="{2ACF64DD-E525-4C9E-AC0C-E876E3D19270}" destId="{057F4A5D-D823-4E4C-9FDA-2B8796027E32}" srcOrd="4" destOrd="0" parTransId="{E6C8744A-AC3A-4167-B3B0-4B155961C9A2}" sibTransId="{F4470869-4B0F-4354-A05A-44E4ED1AE0E1}"/>
    <dgm:cxn modelId="{A176AE67-B9BA-428E-B823-05989069D172}" srcId="{2ACF64DD-E525-4C9E-AC0C-E876E3D19270}" destId="{4B76B85F-855E-4D18-9ADC-22FE79F32000}" srcOrd="3" destOrd="0" parTransId="{3AE31E71-297F-448A-A86F-C117036C2453}" sibTransId="{769D477A-D630-482E-8790-419ADA99D332}"/>
    <dgm:cxn modelId="{EB07F971-2193-47BE-A8EB-E22B200A89BA}" type="presOf" srcId="{4B59BD81-C996-4CA7-845A-64072066C9AB}" destId="{B7C2B972-FA70-4194-9C1D-33E9996A1AB4}" srcOrd="0" destOrd="1" presId="urn:microsoft.com/office/officeart/2005/8/layout/hList1"/>
    <dgm:cxn modelId="{25FE3453-A6E2-4C3A-AE21-159072D61FAB}" type="presOf" srcId="{DC179F8E-4851-4260-9B98-9B09022A7F46}" destId="{B7C2B972-FA70-4194-9C1D-33E9996A1AB4}" srcOrd="0" destOrd="0" presId="urn:microsoft.com/office/officeart/2005/8/layout/hList1"/>
    <dgm:cxn modelId="{C54212B8-5B97-42AD-AB41-716238D6E342}" type="presOf" srcId="{3EC55822-3FD1-48E5-B137-D88C4EFE2ABB}" destId="{8465226C-F22A-4010-9892-0F4EB0BDB204}" srcOrd="0" destOrd="0" presId="urn:microsoft.com/office/officeart/2005/8/layout/hList1"/>
    <dgm:cxn modelId="{D664D0AE-C561-460D-8C26-F510AA7E90F5}" srcId="{C07AEC2B-BAAA-47F4-AF02-DE2676016CD7}" destId="{FB94C62B-4770-46B9-82DE-47325B7FBBA6}" srcOrd="3" destOrd="0" parTransId="{7831F694-AA3E-4EE0-8EB1-EE2F8699878C}" sibTransId="{CF79942A-B4DA-438E-A577-71C1AD14B09D}"/>
    <dgm:cxn modelId="{BF837D41-1E29-489A-9526-5ED36349B7F3}" type="presOf" srcId="{2ACF64DD-E525-4C9E-AC0C-E876E3D19270}" destId="{CB176D22-2840-4793-BEFC-281431CADD86}" srcOrd="0" destOrd="0" presId="urn:microsoft.com/office/officeart/2005/8/layout/hList1"/>
    <dgm:cxn modelId="{A8DF62D1-29C1-487F-8C4D-E7C4CC33404E}" srcId="{C07AEC2B-BAAA-47F4-AF02-DE2676016CD7}" destId="{7D8B3F25-6297-49D6-9C28-3FAC4E79ACF2}" srcOrd="8" destOrd="0" parTransId="{EC370731-0450-495B-AC67-77A17978992A}" sibTransId="{F389FC17-160B-494A-BD4B-4F13A7C950F9}"/>
    <dgm:cxn modelId="{BB5A1509-EDE3-43E5-BBAF-BBC865DFC87A}" srcId="{C07AEC2B-BAAA-47F4-AF02-DE2676016CD7}" destId="{F931515F-8FEB-4192-94E9-B1EEE7F0B067}" srcOrd="1" destOrd="0" parTransId="{E3769ECD-A1E4-4619-B160-1894D6DA4766}" sibTransId="{EA8C97CF-D43E-45F7-B5A9-239458081F4D}"/>
    <dgm:cxn modelId="{65336A04-FBDA-42B5-93DD-F05A72C1D1C5}" srcId="{025BDEBF-DFDA-4E6E-8305-7492440EFA13}" destId="{2ACF64DD-E525-4C9E-AC0C-E876E3D19270}" srcOrd="2" destOrd="0" parTransId="{01DEFE52-BB6E-4750-B6EB-939027F49FF6}" sibTransId="{442A5A77-9F87-4B9A-9AE9-FCA063E59DF6}"/>
    <dgm:cxn modelId="{76AE4B2F-DF07-42DA-86C7-7C4D68983205}" srcId="{33EA59F6-DCF8-481C-97E1-A2DEE3F0A453}" destId="{A689B101-AD0F-40DF-BE4E-7B3A2C519F39}" srcOrd="2" destOrd="0" parTransId="{8E361411-DD01-4D19-AA21-378B81008EF0}" sibTransId="{EF97385B-0DF8-46DB-B4C9-63E574ED23BB}"/>
    <dgm:cxn modelId="{15A2522E-5976-4EE5-BD2B-B0A861A263ED}" type="presOf" srcId="{C07AEC2B-BAAA-47F4-AF02-DE2676016CD7}" destId="{01AB96A2-ABD9-41CD-95B5-6D0477EAFD86}" srcOrd="0" destOrd="0" presId="urn:microsoft.com/office/officeart/2005/8/layout/hList1"/>
    <dgm:cxn modelId="{0074D0D2-15A0-4513-9222-74285D95EA2E}" type="presOf" srcId="{BB0B6C95-6975-4DCA-8DCD-8F1F31865074}" destId="{B124753A-F2DE-4738-8E2E-69C9A91A357F}" srcOrd="0" destOrd="0" presId="urn:microsoft.com/office/officeart/2005/8/layout/hList1"/>
    <dgm:cxn modelId="{587BBA01-B367-44B0-955E-55030AFAC443}" type="presOf" srcId="{057F4A5D-D823-4E4C-9FDA-2B8796027E32}" destId="{B7C2B972-FA70-4194-9C1D-33E9996A1AB4}" srcOrd="0" destOrd="4" presId="urn:microsoft.com/office/officeart/2005/8/layout/hList1"/>
    <dgm:cxn modelId="{7C817090-FCA5-4BEB-A009-AB369E41D88C}" type="presParOf" srcId="{62A7C35F-2860-4388-A4DE-668101F61384}" destId="{14CA0E2D-5BE5-4AED-B90B-218087A002BE}" srcOrd="0" destOrd="0" presId="urn:microsoft.com/office/officeart/2005/8/layout/hList1"/>
    <dgm:cxn modelId="{C40F48BE-8C5E-4C21-9444-E6F2D235DC42}" type="presParOf" srcId="{14CA0E2D-5BE5-4AED-B90B-218087A002BE}" destId="{01AB96A2-ABD9-41CD-95B5-6D0477EAFD86}" srcOrd="0" destOrd="0" presId="urn:microsoft.com/office/officeart/2005/8/layout/hList1"/>
    <dgm:cxn modelId="{786C5E11-C608-4459-8ADA-E0FC626429C2}" type="presParOf" srcId="{14CA0E2D-5BE5-4AED-B90B-218087A002BE}" destId="{6E0A1166-F044-4A75-8770-4E3E09371961}" srcOrd="1" destOrd="0" presId="urn:microsoft.com/office/officeart/2005/8/layout/hList1"/>
    <dgm:cxn modelId="{49C32D1F-214B-4FE2-90F6-2F0910D7B2A6}" type="presParOf" srcId="{62A7C35F-2860-4388-A4DE-668101F61384}" destId="{05176185-4C62-46F2-A6A7-7357604530AE}" srcOrd="1" destOrd="0" presId="urn:microsoft.com/office/officeart/2005/8/layout/hList1"/>
    <dgm:cxn modelId="{DA4DA3F6-E344-4A48-B34F-54C017330F5E}" type="presParOf" srcId="{62A7C35F-2860-4388-A4DE-668101F61384}" destId="{7E6059C7-72C2-4904-924A-875F37BC1A31}" srcOrd="2" destOrd="0" presId="urn:microsoft.com/office/officeart/2005/8/layout/hList1"/>
    <dgm:cxn modelId="{21973013-DD08-4719-A8DF-BE86C6D73AAC}" type="presParOf" srcId="{7E6059C7-72C2-4904-924A-875F37BC1A31}" destId="{8465226C-F22A-4010-9892-0F4EB0BDB204}" srcOrd="0" destOrd="0" presId="urn:microsoft.com/office/officeart/2005/8/layout/hList1"/>
    <dgm:cxn modelId="{E783DF14-A4C1-4D14-A698-31108FF70988}" type="presParOf" srcId="{7E6059C7-72C2-4904-924A-875F37BC1A31}" destId="{024F71F3-F55B-4F15-BC02-286BDFC1638D}" srcOrd="1" destOrd="0" presId="urn:microsoft.com/office/officeart/2005/8/layout/hList1"/>
    <dgm:cxn modelId="{E799B33C-D63B-4A50-8B23-58DD10936138}" type="presParOf" srcId="{62A7C35F-2860-4388-A4DE-668101F61384}" destId="{7A14783D-75F0-4C3E-8967-8CCA32659021}" srcOrd="3" destOrd="0" presId="urn:microsoft.com/office/officeart/2005/8/layout/hList1"/>
    <dgm:cxn modelId="{EB099AEC-1BBE-43EC-A358-44D357E735E0}" type="presParOf" srcId="{62A7C35F-2860-4388-A4DE-668101F61384}" destId="{E90C7A7C-7D1F-4230-830E-D41D504172F2}" srcOrd="4" destOrd="0" presId="urn:microsoft.com/office/officeart/2005/8/layout/hList1"/>
    <dgm:cxn modelId="{941068B1-7853-4432-8680-25364C662102}" type="presParOf" srcId="{E90C7A7C-7D1F-4230-830E-D41D504172F2}" destId="{CB176D22-2840-4793-BEFC-281431CADD86}" srcOrd="0" destOrd="0" presId="urn:microsoft.com/office/officeart/2005/8/layout/hList1"/>
    <dgm:cxn modelId="{8EF17AFD-5F8A-4397-9614-C215D67AA91A}" type="presParOf" srcId="{E90C7A7C-7D1F-4230-830E-D41D504172F2}" destId="{B7C2B972-FA70-4194-9C1D-33E9996A1AB4}" srcOrd="1" destOrd="0" presId="urn:microsoft.com/office/officeart/2005/8/layout/hList1"/>
    <dgm:cxn modelId="{7E21795A-A969-40A8-AB83-9FCA2487F5C0}" type="presParOf" srcId="{62A7C35F-2860-4388-A4DE-668101F61384}" destId="{1536666E-8537-4698-B2CC-D4AE5BA6038B}" srcOrd="5" destOrd="0" presId="urn:microsoft.com/office/officeart/2005/8/layout/hList1"/>
    <dgm:cxn modelId="{51F23EDF-AE64-4485-8858-037710AB1470}" type="presParOf" srcId="{62A7C35F-2860-4388-A4DE-668101F61384}" destId="{8766A44E-B837-41D5-9576-4C255EC2EC13}" srcOrd="6" destOrd="0" presId="urn:microsoft.com/office/officeart/2005/8/layout/hList1"/>
    <dgm:cxn modelId="{9FFD4010-607B-4844-B8D5-FF55CABF10DA}" type="presParOf" srcId="{8766A44E-B837-41D5-9576-4C255EC2EC13}" destId="{E43ECFA5-38AA-4EB4-BF39-714ED5C5BA27}" srcOrd="0" destOrd="0" presId="urn:microsoft.com/office/officeart/2005/8/layout/hList1"/>
    <dgm:cxn modelId="{3807A946-0DC6-4C3C-81EF-20C6D98B4983}" type="presParOf" srcId="{8766A44E-B837-41D5-9576-4C255EC2EC13}" destId="{B124753A-F2DE-4738-8E2E-69C9A91A357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5BDEBF-DFDA-4E6E-8305-7492440EFA13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07AEC2B-BAAA-47F4-AF02-DE2676016CD7}">
      <dgm:prSet phldrT="[Text]" custT="1"/>
      <dgm:spPr/>
      <dgm:t>
        <a:bodyPr/>
        <a:lstStyle/>
        <a:p>
          <a:r>
            <a:rPr lang="en-US" sz="1600" dirty="0" smtClean="0"/>
            <a:t>Kanban Backlog</a:t>
          </a:r>
          <a:endParaRPr lang="en-US" sz="1600" dirty="0"/>
        </a:p>
      </dgm:t>
    </dgm:pt>
    <dgm:pt modelId="{1DE03F7A-DDC3-458C-82AD-08E71005B67B}" type="parTrans" cxnId="{46B3AFBF-1B45-48DB-AB47-A5988CB5F96E}">
      <dgm:prSet/>
      <dgm:spPr/>
      <dgm:t>
        <a:bodyPr/>
        <a:lstStyle/>
        <a:p>
          <a:endParaRPr lang="en-US"/>
        </a:p>
      </dgm:t>
    </dgm:pt>
    <dgm:pt modelId="{A5F3693F-6633-4E6C-B3D6-134F676DDC56}" type="sibTrans" cxnId="{46B3AFBF-1B45-48DB-AB47-A5988CB5F96E}">
      <dgm:prSet/>
      <dgm:spPr/>
      <dgm:t>
        <a:bodyPr/>
        <a:lstStyle/>
        <a:p>
          <a:endParaRPr lang="en-US"/>
        </a:p>
      </dgm:t>
    </dgm:pt>
    <dgm:pt modelId="{EFF76AE3-32F8-4BC0-8277-DF22C884E8CC}">
      <dgm:prSet phldrT="[Text]" custT="1"/>
      <dgm:spPr/>
      <dgm:t>
        <a:bodyPr/>
        <a:lstStyle/>
        <a:p>
          <a:r>
            <a:rPr lang="en-US" sz="1200" dirty="0" smtClean="0"/>
            <a:t>Backlog Grooming</a:t>
          </a:r>
          <a:endParaRPr lang="en-US" sz="1200" dirty="0"/>
        </a:p>
      </dgm:t>
    </dgm:pt>
    <dgm:pt modelId="{4C386E18-F946-4DC8-AF7C-A7982398F2DC}" type="parTrans" cxnId="{CFC7BB96-FA37-4A6C-9FA9-B20F9AA0B330}">
      <dgm:prSet/>
      <dgm:spPr/>
      <dgm:t>
        <a:bodyPr/>
        <a:lstStyle/>
        <a:p>
          <a:endParaRPr lang="en-US"/>
        </a:p>
      </dgm:t>
    </dgm:pt>
    <dgm:pt modelId="{E883726B-DD05-4E45-B6F2-1867F6CEE662}" type="sibTrans" cxnId="{CFC7BB96-FA37-4A6C-9FA9-B20F9AA0B330}">
      <dgm:prSet/>
      <dgm:spPr/>
      <dgm:t>
        <a:bodyPr/>
        <a:lstStyle/>
        <a:p>
          <a:endParaRPr lang="en-US"/>
        </a:p>
      </dgm:t>
    </dgm:pt>
    <dgm:pt modelId="{E9B39E07-9EB4-4204-B068-59806FEE2141}">
      <dgm:prSet phldrT="[Text]" custT="1"/>
      <dgm:spPr/>
      <dgm:t>
        <a:bodyPr/>
        <a:lstStyle/>
        <a:p>
          <a:r>
            <a:rPr lang="en-US" sz="1200" dirty="0" smtClean="0"/>
            <a:t>Prioritize the stories in the backlog to rank it</a:t>
          </a:r>
          <a:endParaRPr lang="en-US" sz="1200" dirty="0"/>
        </a:p>
      </dgm:t>
    </dgm:pt>
    <dgm:pt modelId="{EEA78303-7221-4474-BCF6-340E08B33400}" type="parTrans" cxnId="{2B028739-9ABB-4EC0-884E-0749FB2CCCB7}">
      <dgm:prSet/>
      <dgm:spPr/>
      <dgm:t>
        <a:bodyPr/>
        <a:lstStyle/>
        <a:p>
          <a:endParaRPr lang="en-US"/>
        </a:p>
      </dgm:t>
    </dgm:pt>
    <dgm:pt modelId="{B8ADE780-27CC-484C-8EFC-369998EBA379}" type="sibTrans" cxnId="{2B028739-9ABB-4EC0-884E-0749FB2CCCB7}">
      <dgm:prSet/>
      <dgm:spPr/>
      <dgm:t>
        <a:bodyPr/>
        <a:lstStyle/>
        <a:p>
          <a:endParaRPr lang="en-US"/>
        </a:p>
      </dgm:t>
    </dgm:pt>
    <dgm:pt modelId="{2ACF64DD-E525-4C9E-AC0C-E876E3D19270}">
      <dgm:prSet phldrT="[Text]" custT="1"/>
      <dgm:spPr/>
      <dgm:t>
        <a:bodyPr/>
        <a:lstStyle/>
        <a:p>
          <a:r>
            <a:rPr lang="en-US" sz="1600" dirty="0" smtClean="0"/>
            <a:t>Version Mgmt.,</a:t>
          </a:r>
          <a:endParaRPr lang="en-US" sz="1600" dirty="0"/>
        </a:p>
      </dgm:t>
    </dgm:pt>
    <dgm:pt modelId="{01DEFE52-BB6E-4750-B6EB-939027F49FF6}" type="parTrans" cxnId="{65336A04-FBDA-42B5-93DD-F05A72C1D1C5}">
      <dgm:prSet/>
      <dgm:spPr/>
      <dgm:t>
        <a:bodyPr/>
        <a:lstStyle/>
        <a:p>
          <a:endParaRPr lang="en-US"/>
        </a:p>
      </dgm:t>
    </dgm:pt>
    <dgm:pt modelId="{442A5A77-9F87-4B9A-9AE9-FCA063E59DF6}" type="sibTrans" cxnId="{65336A04-FBDA-42B5-93DD-F05A72C1D1C5}">
      <dgm:prSet/>
      <dgm:spPr/>
      <dgm:t>
        <a:bodyPr/>
        <a:lstStyle/>
        <a:p>
          <a:endParaRPr lang="en-US"/>
        </a:p>
      </dgm:t>
    </dgm:pt>
    <dgm:pt modelId="{DC179F8E-4851-4260-9B98-9B09022A7F46}">
      <dgm:prSet phldrT="[Text]" custT="1"/>
      <dgm:spPr/>
      <dgm:t>
        <a:bodyPr/>
        <a:lstStyle/>
        <a:p>
          <a:r>
            <a:rPr lang="en-US" sz="1200" b="0" i="0" u="none" dirty="0" smtClean="0"/>
            <a:t>Kanban boards do not require issues to be pre-assigned to versions. This is because Kanban is designed for a continuous flow of work, rather than set iterations.</a:t>
          </a:r>
          <a:endParaRPr lang="en-US" sz="1200" dirty="0"/>
        </a:p>
      </dgm:t>
    </dgm:pt>
    <dgm:pt modelId="{37F09EFB-82AD-475F-95AC-B6B5420D9C33}" type="parTrans" cxnId="{D7144A44-D092-4778-9446-0EBB367F1532}">
      <dgm:prSet/>
      <dgm:spPr/>
      <dgm:t>
        <a:bodyPr/>
        <a:lstStyle/>
        <a:p>
          <a:endParaRPr lang="en-US"/>
        </a:p>
      </dgm:t>
    </dgm:pt>
    <dgm:pt modelId="{CC3C6883-EADC-4A0E-B408-75211913129F}" type="sibTrans" cxnId="{D7144A44-D092-4778-9446-0EBB367F1532}">
      <dgm:prSet/>
      <dgm:spPr/>
      <dgm:t>
        <a:bodyPr/>
        <a:lstStyle/>
        <a:p>
          <a:endParaRPr lang="en-US"/>
        </a:p>
      </dgm:t>
    </dgm:pt>
    <dgm:pt modelId="{33EA59F6-DCF8-481C-97E1-A2DEE3F0A453}">
      <dgm:prSet phldrT="[Text]" custT="1"/>
      <dgm:spPr/>
      <dgm:t>
        <a:bodyPr/>
        <a:lstStyle/>
        <a:p>
          <a:r>
            <a:rPr lang="en-US" sz="1600" dirty="0" smtClean="0"/>
            <a:t>Manage Epics</a:t>
          </a:r>
          <a:endParaRPr lang="en-US" sz="1600" dirty="0"/>
        </a:p>
      </dgm:t>
    </dgm:pt>
    <dgm:pt modelId="{DBED51FE-0043-4B6D-B09B-334BA60C4C6B}" type="parTrans" cxnId="{F1A3EDFE-96CD-4DD7-9977-51FC21252284}">
      <dgm:prSet/>
      <dgm:spPr/>
      <dgm:t>
        <a:bodyPr/>
        <a:lstStyle/>
        <a:p>
          <a:endParaRPr lang="en-US"/>
        </a:p>
      </dgm:t>
    </dgm:pt>
    <dgm:pt modelId="{32A275B7-B294-4357-A939-C954A82BA55A}" type="sibTrans" cxnId="{F1A3EDFE-96CD-4DD7-9977-51FC21252284}">
      <dgm:prSet/>
      <dgm:spPr/>
      <dgm:t>
        <a:bodyPr/>
        <a:lstStyle/>
        <a:p>
          <a:endParaRPr lang="en-US"/>
        </a:p>
      </dgm:t>
    </dgm:pt>
    <dgm:pt modelId="{BB0B6C95-6975-4DCA-8DCD-8F1F31865074}">
      <dgm:prSet phldrT="[Text]" custT="1"/>
      <dgm:spPr/>
      <dgm:t>
        <a:bodyPr/>
        <a:lstStyle/>
        <a:p>
          <a:r>
            <a:rPr lang="en-US" sz="1200" b="0" i="0" u="none" dirty="0" smtClean="0"/>
            <a:t>An epic captures a large body of work. Example: It's essentially a large user story that can be broken down into a number of smaller stories.</a:t>
          </a:r>
          <a:endParaRPr lang="en-US" sz="1200" dirty="0"/>
        </a:p>
      </dgm:t>
    </dgm:pt>
    <dgm:pt modelId="{FA5C9EA1-E053-4067-98D5-156F6DF3AE73}" type="parTrans" cxnId="{BED37995-822B-4409-B265-D2BEBF70CC96}">
      <dgm:prSet/>
      <dgm:spPr/>
      <dgm:t>
        <a:bodyPr/>
        <a:lstStyle/>
        <a:p>
          <a:endParaRPr lang="en-US"/>
        </a:p>
      </dgm:t>
    </dgm:pt>
    <dgm:pt modelId="{3B1D679D-011E-493C-88CD-CD5A26AD3F22}" type="sibTrans" cxnId="{BED37995-822B-4409-B265-D2BEBF70CC96}">
      <dgm:prSet/>
      <dgm:spPr/>
      <dgm:t>
        <a:bodyPr/>
        <a:lstStyle/>
        <a:p>
          <a:endParaRPr lang="en-US"/>
        </a:p>
      </dgm:t>
    </dgm:pt>
    <dgm:pt modelId="{A689B101-AD0F-40DF-BE4E-7B3A2C519F39}">
      <dgm:prSet phldrT="[Text]" custT="1"/>
      <dgm:spPr/>
      <dgm:t>
        <a:bodyPr/>
        <a:lstStyle/>
        <a:p>
          <a:r>
            <a:rPr lang="en-US" sz="1200" b="0" i="0" u="none" dirty="0" smtClean="0"/>
            <a:t>Every epic that has issues is shown as a </a:t>
          </a:r>
          <a:r>
            <a:rPr lang="en-US" sz="1200" b="0" i="0" u="none" dirty="0" err="1" smtClean="0"/>
            <a:t>swimlane</a:t>
          </a:r>
          <a:r>
            <a:rPr lang="en-US" sz="1200" b="0" i="0" u="none" dirty="0" smtClean="0"/>
            <a:t> on the Kanban board</a:t>
          </a:r>
          <a:endParaRPr lang="en-US" sz="1200" dirty="0"/>
        </a:p>
      </dgm:t>
    </dgm:pt>
    <dgm:pt modelId="{8E361411-DD01-4D19-AA21-378B81008EF0}" type="parTrans" cxnId="{76AE4B2F-DF07-42DA-86C7-7C4D68983205}">
      <dgm:prSet/>
      <dgm:spPr/>
      <dgm:t>
        <a:bodyPr/>
        <a:lstStyle/>
        <a:p>
          <a:endParaRPr lang="en-US"/>
        </a:p>
      </dgm:t>
    </dgm:pt>
    <dgm:pt modelId="{EF97385B-0DF8-46DB-B4C9-63E574ED23BB}" type="sibTrans" cxnId="{76AE4B2F-DF07-42DA-86C7-7C4D68983205}">
      <dgm:prSet/>
      <dgm:spPr/>
      <dgm:t>
        <a:bodyPr/>
        <a:lstStyle/>
        <a:p>
          <a:endParaRPr lang="en-US"/>
        </a:p>
      </dgm:t>
    </dgm:pt>
    <dgm:pt modelId="{3EC55822-3FD1-48E5-B137-D88C4EFE2ABB}">
      <dgm:prSet phldrT="[Text]" custT="1"/>
      <dgm:spPr/>
      <dgm:t>
        <a:bodyPr/>
        <a:lstStyle/>
        <a:p>
          <a:r>
            <a:rPr lang="en-US" sz="1600" dirty="0" smtClean="0"/>
            <a:t>Kanban Board</a:t>
          </a:r>
          <a:endParaRPr lang="en-US" sz="1600" dirty="0"/>
        </a:p>
      </dgm:t>
    </dgm:pt>
    <dgm:pt modelId="{D6B37D5B-CAF1-4CC8-9457-6D566EFDB47E}" type="parTrans" cxnId="{2F306998-56E5-4F8C-AB81-5B49DDACF30B}">
      <dgm:prSet/>
      <dgm:spPr/>
      <dgm:t>
        <a:bodyPr/>
        <a:lstStyle/>
        <a:p>
          <a:endParaRPr lang="en-US"/>
        </a:p>
      </dgm:t>
    </dgm:pt>
    <dgm:pt modelId="{D3C43BD7-C5C9-48A2-AAEC-EA40AA6D9667}" type="sibTrans" cxnId="{2F306998-56E5-4F8C-AB81-5B49DDACF30B}">
      <dgm:prSet/>
      <dgm:spPr/>
      <dgm:t>
        <a:bodyPr/>
        <a:lstStyle/>
        <a:p>
          <a:endParaRPr lang="en-US"/>
        </a:p>
      </dgm:t>
    </dgm:pt>
    <dgm:pt modelId="{18425ECB-830A-4B6F-B6DE-2A25DD05BB00}">
      <dgm:prSet phldrT="[Text]" custT="1"/>
      <dgm:spPr/>
      <dgm:t>
        <a:bodyPr/>
        <a:lstStyle/>
        <a:p>
          <a:r>
            <a:rPr lang="en-US" sz="1200" b="0" i="0" u="none" dirty="0" smtClean="0"/>
            <a:t>Kanban is based on the continuous delivery of work. </a:t>
          </a:r>
          <a:endParaRPr lang="en-US" sz="1200" dirty="0"/>
        </a:p>
      </dgm:t>
    </dgm:pt>
    <dgm:pt modelId="{2BD00D33-2205-4BB4-B310-F0FFDCE94E38}" type="parTrans" cxnId="{5B65B62B-3E28-4886-AF86-83973DC67441}">
      <dgm:prSet/>
      <dgm:spPr/>
      <dgm:t>
        <a:bodyPr/>
        <a:lstStyle/>
        <a:p>
          <a:endParaRPr lang="en-US"/>
        </a:p>
      </dgm:t>
    </dgm:pt>
    <dgm:pt modelId="{4215284A-8E52-4283-A985-06029CE97640}" type="sibTrans" cxnId="{5B65B62B-3E28-4886-AF86-83973DC67441}">
      <dgm:prSet/>
      <dgm:spPr/>
      <dgm:t>
        <a:bodyPr/>
        <a:lstStyle/>
        <a:p>
          <a:endParaRPr lang="en-US"/>
        </a:p>
      </dgm:t>
    </dgm:pt>
    <dgm:pt modelId="{8DBE6C07-41F7-41D3-A632-39B32C689403}">
      <dgm:prSet phldrT="[Text]" custT="1"/>
      <dgm:spPr/>
      <dgm:t>
        <a:bodyPr/>
        <a:lstStyle/>
        <a:p>
          <a:r>
            <a:rPr lang="en-US" sz="1200" dirty="0" smtClean="0"/>
            <a:t>Add issues or stories to the Kanban board</a:t>
          </a:r>
          <a:endParaRPr lang="en-US" sz="1200" dirty="0"/>
        </a:p>
      </dgm:t>
    </dgm:pt>
    <dgm:pt modelId="{A2B91EF2-63CF-4BAB-9FE6-7DC1417596DD}" type="parTrans" cxnId="{068D3414-790A-465E-B453-207832D5DE2A}">
      <dgm:prSet/>
      <dgm:spPr/>
      <dgm:t>
        <a:bodyPr/>
        <a:lstStyle/>
        <a:p>
          <a:endParaRPr lang="en-US"/>
        </a:p>
      </dgm:t>
    </dgm:pt>
    <dgm:pt modelId="{95C2274A-EF94-4CDB-A955-1D9BB96AADE9}" type="sibTrans" cxnId="{068D3414-790A-465E-B453-207832D5DE2A}">
      <dgm:prSet/>
      <dgm:spPr/>
      <dgm:t>
        <a:bodyPr/>
        <a:lstStyle/>
        <a:p>
          <a:endParaRPr lang="en-US"/>
        </a:p>
      </dgm:t>
    </dgm:pt>
    <dgm:pt modelId="{99D81A7B-0679-479E-A201-E163303DB398}">
      <dgm:prSet phldrT="[Text]" custT="1"/>
      <dgm:spPr/>
      <dgm:t>
        <a:bodyPr/>
        <a:lstStyle/>
        <a:p>
          <a:r>
            <a:rPr lang="en-US" sz="1200" dirty="0" smtClean="0"/>
            <a:t>Monitor issue progress and Release Issues</a:t>
          </a:r>
          <a:endParaRPr lang="en-US" sz="1200" dirty="0"/>
        </a:p>
      </dgm:t>
    </dgm:pt>
    <dgm:pt modelId="{4CD7CD81-639B-4402-8259-C39093142076}" type="parTrans" cxnId="{4F44BB7E-01CB-4F6E-B026-2C4BF962BBAB}">
      <dgm:prSet/>
      <dgm:spPr/>
      <dgm:t>
        <a:bodyPr/>
        <a:lstStyle/>
        <a:p>
          <a:endParaRPr lang="en-US"/>
        </a:p>
      </dgm:t>
    </dgm:pt>
    <dgm:pt modelId="{8EBBC10A-7768-44E6-897F-F513ACED6E9F}" type="sibTrans" cxnId="{4F44BB7E-01CB-4F6E-B026-2C4BF962BBAB}">
      <dgm:prSet/>
      <dgm:spPr/>
      <dgm:t>
        <a:bodyPr/>
        <a:lstStyle/>
        <a:p>
          <a:endParaRPr lang="en-US"/>
        </a:p>
      </dgm:t>
    </dgm:pt>
    <dgm:pt modelId="{F931515F-8FEB-4192-94E9-B1EEE7F0B067}">
      <dgm:prSet phldrT="[Text]" custT="1"/>
      <dgm:spPr/>
      <dgm:t>
        <a:bodyPr/>
        <a:lstStyle/>
        <a:p>
          <a:endParaRPr lang="en-US" sz="1200" dirty="0"/>
        </a:p>
      </dgm:t>
    </dgm:pt>
    <dgm:pt modelId="{E3769ECD-A1E4-4619-B160-1894D6DA4766}" type="parTrans" cxnId="{BB5A1509-EDE3-43E5-BBAF-BBC865DFC87A}">
      <dgm:prSet/>
      <dgm:spPr/>
      <dgm:t>
        <a:bodyPr/>
        <a:lstStyle/>
        <a:p>
          <a:endParaRPr lang="en-US"/>
        </a:p>
      </dgm:t>
    </dgm:pt>
    <dgm:pt modelId="{EA8C97CF-D43E-45F7-B5A9-239458081F4D}" type="sibTrans" cxnId="{BB5A1509-EDE3-43E5-BBAF-BBC865DFC87A}">
      <dgm:prSet/>
      <dgm:spPr/>
      <dgm:t>
        <a:bodyPr/>
        <a:lstStyle/>
        <a:p>
          <a:endParaRPr lang="en-US"/>
        </a:p>
      </dgm:t>
    </dgm:pt>
    <dgm:pt modelId="{FB94C62B-4770-46B9-82DE-47325B7FBBA6}">
      <dgm:prSet phldrT="[Text]" custT="1"/>
      <dgm:spPr/>
      <dgm:t>
        <a:bodyPr/>
        <a:lstStyle/>
        <a:p>
          <a:endParaRPr lang="en-US" sz="1200" dirty="0"/>
        </a:p>
      </dgm:t>
    </dgm:pt>
    <dgm:pt modelId="{7831F694-AA3E-4EE0-8EB1-EE2F8699878C}" type="parTrans" cxnId="{D664D0AE-C561-460D-8C26-F510AA7E90F5}">
      <dgm:prSet/>
      <dgm:spPr/>
      <dgm:t>
        <a:bodyPr/>
        <a:lstStyle/>
        <a:p>
          <a:endParaRPr lang="en-US"/>
        </a:p>
      </dgm:t>
    </dgm:pt>
    <dgm:pt modelId="{CF79942A-B4DA-438E-A577-71C1AD14B09D}" type="sibTrans" cxnId="{D664D0AE-C561-460D-8C26-F510AA7E90F5}">
      <dgm:prSet/>
      <dgm:spPr/>
      <dgm:t>
        <a:bodyPr/>
        <a:lstStyle/>
        <a:p>
          <a:endParaRPr lang="en-US"/>
        </a:p>
      </dgm:t>
    </dgm:pt>
    <dgm:pt modelId="{D2E5213F-72B9-4262-ABF7-3E290AD176B8}">
      <dgm:prSet phldrT="[Text]" custT="1"/>
      <dgm:spPr/>
      <dgm:t>
        <a:bodyPr/>
        <a:lstStyle/>
        <a:p>
          <a:r>
            <a:rPr lang="en-US" sz="1200" dirty="0" smtClean="0"/>
            <a:t>Task Management – Create sub tasks for the stories or issues as needed</a:t>
          </a:r>
          <a:endParaRPr lang="en-US" sz="1200" dirty="0"/>
        </a:p>
      </dgm:t>
    </dgm:pt>
    <dgm:pt modelId="{1970418C-E6BD-4AD2-993F-4AB0B7ECF217}" type="parTrans" cxnId="{6A77E342-D0B8-40B2-9F02-98424DB5CB05}">
      <dgm:prSet/>
      <dgm:spPr/>
      <dgm:t>
        <a:bodyPr/>
        <a:lstStyle/>
        <a:p>
          <a:endParaRPr lang="en-US"/>
        </a:p>
      </dgm:t>
    </dgm:pt>
    <dgm:pt modelId="{49F4FFF8-214A-44FB-B809-7AC76F149E29}" type="sibTrans" cxnId="{6A77E342-D0B8-40B2-9F02-98424DB5CB05}">
      <dgm:prSet/>
      <dgm:spPr/>
      <dgm:t>
        <a:bodyPr/>
        <a:lstStyle/>
        <a:p>
          <a:endParaRPr lang="en-US"/>
        </a:p>
      </dgm:t>
    </dgm:pt>
    <dgm:pt modelId="{0B0658EA-008C-45FA-BD92-182EBFBF5873}">
      <dgm:prSet phldrT="[Text]" custT="1"/>
      <dgm:spPr/>
      <dgm:t>
        <a:bodyPr/>
        <a:lstStyle/>
        <a:p>
          <a:endParaRPr lang="en-US" sz="1200" dirty="0"/>
        </a:p>
      </dgm:t>
    </dgm:pt>
    <dgm:pt modelId="{FF506D4C-F7AD-4620-8878-4C7288413041}" type="parTrans" cxnId="{207C0788-31A7-48A3-8F1F-74B7BE1BB414}">
      <dgm:prSet/>
      <dgm:spPr/>
      <dgm:t>
        <a:bodyPr/>
        <a:lstStyle/>
        <a:p>
          <a:endParaRPr lang="en-US"/>
        </a:p>
      </dgm:t>
    </dgm:pt>
    <dgm:pt modelId="{2F64C83D-BF97-41A7-B537-F97D57C8FD67}" type="sibTrans" cxnId="{207C0788-31A7-48A3-8F1F-74B7BE1BB414}">
      <dgm:prSet/>
      <dgm:spPr/>
      <dgm:t>
        <a:bodyPr/>
        <a:lstStyle/>
        <a:p>
          <a:endParaRPr lang="en-US"/>
        </a:p>
      </dgm:t>
    </dgm:pt>
    <dgm:pt modelId="{C1F0FD5E-FA1B-4FB0-9E44-F08DDFAC6774}">
      <dgm:prSet phldrT="[Text]" custT="1"/>
      <dgm:spPr/>
      <dgm:t>
        <a:bodyPr/>
        <a:lstStyle/>
        <a:p>
          <a:endParaRPr lang="en-US" sz="1200" dirty="0"/>
        </a:p>
      </dgm:t>
    </dgm:pt>
    <dgm:pt modelId="{C9200057-A612-435A-A22D-DA2F9728F683}" type="parTrans" cxnId="{065A9B68-9585-4DF8-B3E9-36258C4E06D5}">
      <dgm:prSet/>
      <dgm:spPr/>
      <dgm:t>
        <a:bodyPr/>
        <a:lstStyle/>
        <a:p>
          <a:endParaRPr lang="en-US"/>
        </a:p>
      </dgm:t>
    </dgm:pt>
    <dgm:pt modelId="{F1285D99-6092-4506-B99B-62A746005478}" type="sibTrans" cxnId="{065A9B68-9585-4DF8-B3E9-36258C4E06D5}">
      <dgm:prSet/>
      <dgm:spPr/>
      <dgm:t>
        <a:bodyPr/>
        <a:lstStyle/>
        <a:p>
          <a:endParaRPr lang="en-US"/>
        </a:p>
      </dgm:t>
    </dgm:pt>
    <dgm:pt modelId="{E939700F-ADD6-4ED1-BDE2-7B9AFAA1B9D3}">
      <dgm:prSet phldrT="[Text]" custT="1"/>
      <dgm:spPr/>
      <dgm:t>
        <a:bodyPr/>
        <a:lstStyle/>
        <a:p>
          <a:endParaRPr lang="en-US" sz="1200" dirty="0"/>
        </a:p>
      </dgm:t>
    </dgm:pt>
    <dgm:pt modelId="{5A5DDF4B-44A6-4C49-B117-ACA71F870E1C}" type="parTrans" cxnId="{603D58D1-1321-491A-B439-698EBE83C8F2}">
      <dgm:prSet/>
      <dgm:spPr/>
      <dgm:t>
        <a:bodyPr/>
        <a:lstStyle/>
        <a:p>
          <a:endParaRPr lang="en-US"/>
        </a:p>
      </dgm:t>
    </dgm:pt>
    <dgm:pt modelId="{7DF2FB81-92B1-4B61-B7DB-DD9013C42522}" type="sibTrans" cxnId="{603D58D1-1321-491A-B439-698EBE83C8F2}">
      <dgm:prSet/>
      <dgm:spPr/>
      <dgm:t>
        <a:bodyPr/>
        <a:lstStyle/>
        <a:p>
          <a:endParaRPr lang="en-US"/>
        </a:p>
      </dgm:t>
    </dgm:pt>
    <dgm:pt modelId="{2C0D4206-7E4D-4F7F-9701-8D75146A1FDB}">
      <dgm:prSet phldrT="[Text]" custT="1"/>
      <dgm:spPr/>
      <dgm:t>
        <a:bodyPr/>
        <a:lstStyle/>
        <a:p>
          <a:r>
            <a:rPr lang="en-US" sz="1200" b="0" i="0" u="none" dirty="0" smtClean="0"/>
            <a:t>Select issues for your team to work on as per the limits set</a:t>
          </a:r>
          <a:endParaRPr lang="en-US" sz="1200" dirty="0"/>
        </a:p>
      </dgm:t>
    </dgm:pt>
    <dgm:pt modelId="{59DBD50E-3265-422F-A0E5-670CE79AD04B}" type="parTrans" cxnId="{0D4D67BF-4637-43F5-98C7-28314BED2B1F}">
      <dgm:prSet/>
      <dgm:spPr/>
      <dgm:t>
        <a:bodyPr/>
        <a:lstStyle/>
        <a:p>
          <a:endParaRPr lang="en-US"/>
        </a:p>
      </dgm:t>
    </dgm:pt>
    <dgm:pt modelId="{0E9670B7-CA37-4E82-9589-0C3122266076}" type="sibTrans" cxnId="{0D4D67BF-4637-43F5-98C7-28314BED2B1F}">
      <dgm:prSet/>
      <dgm:spPr/>
      <dgm:t>
        <a:bodyPr/>
        <a:lstStyle/>
        <a:p>
          <a:endParaRPr lang="en-US"/>
        </a:p>
      </dgm:t>
    </dgm:pt>
    <dgm:pt modelId="{86D749FD-9F0D-4C31-9E69-0415B753A423}">
      <dgm:prSet phldrT="[Text]" custT="1"/>
      <dgm:spPr/>
      <dgm:t>
        <a:bodyPr/>
        <a:lstStyle/>
        <a:p>
          <a:endParaRPr lang="en-US" sz="1200" dirty="0"/>
        </a:p>
      </dgm:t>
    </dgm:pt>
    <dgm:pt modelId="{EECE0E31-4589-41E9-B0FB-11261DB21512}" type="parTrans" cxnId="{7E869970-F9DF-4B44-BA5F-47D01770D10C}">
      <dgm:prSet/>
      <dgm:spPr/>
      <dgm:t>
        <a:bodyPr/>
        <a:lstStyle/>
        <a:p>
          <a:endParaRPr lang="en-US"/>
        </a:p>
      </dgm:t>
    </dgm:pt>
    <dgm:pt modelId="{9A033970-A2EC-4C3B-9ABD-F2888601CF8C}" type="sibTrans" cxnId="{7E869970-F9DF-4B44-BA5F-47D01770D10C}">
      <dgm:prSet/>
      <dgm:spPr/>
      <dgm:t>
        <a:bodyPr/>
        <a:lstStyle/>
        <a:p>
          <a:endParaRPr lang="en-US"/>
        </a:p>
      </dgm:t>
    </dgm:pt>
    <dgm:pt modelId="{F8E9E97C-5EDD-4EBA-860F-4D793AD95188}">
      <dgm:prSet phldrT="[Text]" custT="1"/>
      <dgm:spPr/>
      <dgm:t>
        <a:bodyPr/>
        <a:lstStyle/>
        <a:p>
          <a:r>
            <a:rPr lang="en-US" sz="1200" dirty="0" smtClean="0"/>
            <a:t>Set the constraints or limits for each state in the development process</a:t>
          </a:r>
          <a:endParaRPr lang="en-US" sz="1200" dirty="0"/>
        </a:p>
      </dgm:t>
    </dgm:pt>
    <dgm:pt modelId="{596C03BE-4C46-4CB4-A0EE-887A56275A49}" type="parTrans" cxnId="{864DE76E-90E3-49C6-9E73-185A88CAFF8E}">
      <dgm:prSet/>
      <dgm:spPr/>
      <dgm:t>
        <a:bodyPr/>
        <a:lstStyle/>
        <a:p>
          <a:endParaRPr lang="en-US"/>
        </a:p>
      </dgm:t>
    </dgm:pt>
    <dgm:pt modelId="{CC6C8E09-514A-4FCB-81A3-18DCE8074E92}" type="sibTrans" cxnId="{864DE76E-90E3-49C6-9E73-185A88CAFF8E}">
      <dgm:prSet/>
      <dgm:spPr/>
      <dgm:t>
        <a:bodyPr/>
        <a:lstStyle/>
        <a:p>
          <a:endParaRPr lang="en-US"/>
        </a:p>
      </dgm:t>
    </dgm:pt>
    <dgm:pt modelId="{5E9EF40A-9506-410D-8AE8-F04532365509}">
      <dgm:prSet phldrT="[Text]" custT="1"/>
      <dgm:spPr/>
      <dgm:t>
        <a:bodyPr/>
        <a:lstStyle/>
        <a:p>
          <a:endParaRPr lang="en-US" sz="1200" dirty="0"/>
        </a:p>
      </dgm:t>
    </dgm:pt>
    <dgm:pt modelId="{1417193A-A2DB-47BB-AC71-793261E47B33}" type="parTrans" cxnId="{7BA6D967-0F3C-4296-B54F-3ACA20E57FCC}">
      <dgm:prSet/>
      <dgm:spPr/>
      <dgm:t>
        <a:bodyPr/>
        <a:lstStyle/>
        <a:p>
          <a:endParaRPr lang="en-US"/>
        </a:p>
      </dgm:t>
    </dgm:pt>
    <dgm:pt modelId="{9CDE793E-6287-4EA7-B19C-9C7AD4D18385}" type="sibTrans" cxnId="{7BA6D967-0F3C-4296-B54F-3ACA20E57FCC}">
      <dgm:prSet/>
      <dgm:spPr/>
      <dgm:t>
        <a:bodyPr/>
        <a:lstStyle/>
        <a:p>
          <a:endParaRPr lang="en-US"/>
        </a:p>
      </dgm:t>
    </dgm:pt>
    <dgm:pt modelId="{2A96A2C7-0C0D-42C8-849D-9615B8519543}">
      <dgm:prSet custT="1"/>
      <dgm:spPr/>
      <dgm:t>
        <a:bodyPr/>
        <a:lstStyle/>
        <a:p>
          <a:r>
            <a:rPr lang="en-US" sz="1200" b="0" i="0" u="none" dirty="0" smtClean="0"/>
            <a:t>On a Kanban board, you can choose to release a version at any point in time — the version will contain all issues that are complete at that time. </a:t>
          </a:r>
          <a:endParaRPr lang="en-US" sz="1200" b="0" i="0" u="none" dirty="0"/>
        </a:p>
      </dgm:t>
    </dgm:pt>
    <dgm:pt modelId="{E3263CB2-C92C-4C43-B60B-CF5E2FA6093C}" type="parTrans" cxnId="{905B8662-1704-47B9-95DB-7DDCB6399533}">
      <dgm:prSet/>
      <dgm:spPr/>
      <dgm:t>
        <a:bodyPr/>
        <a:lstStyle/>
        <a:p>
          <a:endParaRPr lang="en-US"/>
        </a:p>
      </dgm:t>
    </dgm:pt>
    <dgm:pt modelId="{AA2BE27F-EDF1-435D-9518-75BB4AFDA1AA}" type="sibTrans" cxnId="{905B8662-1704-47B9-95DB-7DDCB6399533}">
      <dgm:prSet/>
      <dgm:spPr/>
      <dgm:t>
        <a:bodyPr/>
        <a:lstStyle/>
        <a:p>
          <a:endParaRPr lang="en-US"/>
        </a:p>
      </dgm:t>
    </dgm:pt>
    <dgm:pt modelId="{ADC5E23E-1BD8-4346-B4BD-F73CABAB5BA7}">
      <dgm:prSet phldrT="[Text]" custT="1"/>
      <dgm:spPr/>
      <dgm:t>
        <a:bodyPr/>
        <a:lstStyle/>
        <a:p>
          <a:endParaRPr lang="en-US" sz="1200" dirty="0"/>
        </a:p>
      </dgm:t>
    </dgm:pt>
    <dgm:pt modelId="{B13C48C6-B915-4729-AF22-2002D36E1921}" type="parTrans" cxnId="{F8DAE668-EAD6-46E6-8C76-BB596572DC8A}">
      <dgm:prSet/>
      <dgm:spPr/>
      <dgm:t>
        <a:bodyPr/>
        <a:lstStyle/>
        <a:p>
          <a:endParaRPr lang="en-US"/>
        </a:p>
      </dgm:t>
    </dgm:pt>
    <dgm:pt modelId="{01FEBB3A-1C7E-4B8B-A930-5D208C48FF41}" type="sibTrans" cxnId="{F8DAE668-EAD6-46E6-8C76-BB596572DC8A}">
      <dgm:prSet/>
      <dgm:spPr/>
      <dgm:t>
        <a:bodyPr/>
        <a:lstStyle/>
        <a:p>
          <a:endParaRPr lang="en-US"/>
        </a:p>
      </dgm:t>
    </dgm:pt>
    <dgm:pt modelId="{62A7C35F-2860-4388-A4DE-668101F61384}" type="pres">
      <dgm:prSet presAssocID="{025BDEBF-DFDA-4E6E-8305-7492440EFA1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CA0E2D-5BE5-4AED-B90B-218087A002BE}" type="pres">
      <dgm:prSet presAssocID="{C07AEC2B-BAAA-47F4-AF02-DE2676016CD7}" presName="composite" presStyleCnt="0"/>
      <dgm:spPr/>
    </dgm:pt>
    <dgm:pt modelId="{01AB96A2-ABD9-41CD-95B5-6D0477EAFD86}" type="pres">
      <dgm:prSet presAssocID="{C07AEC2B-BAAA-47F4-AF02-DE2676016CD7}" presName="parTx" presStyleLbl="alignNode1" presStyleIdx="0" presStyleCnt="4" custScale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0A1166-F044-4A75-8770-4E3E09371961}" type="pres">
      <dgm:prSet presAssocID="{C07AEC2B-BAAA-47F4-AF02-DE2676016CD7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176185-4C62-46F2-A6A7-7357604530AE}" type="pres">
      <dgm:prSet presAssocID="{A5F3693F-6633-4E6C-B3D6-134F676DDC56}" presName="space" presStyleCnt="0"/>
      <dgm:spPr/>
    </dgm:pt>
    <dgm:pt modelId="{7E6059C7-72C2-4904-924A-875F37BC1A31}" type="pres">
      <dgm:prSet presAssocID="{3EC55822-3FD1-48E5-B137-D88C4EFE2ABB}" presName="composite" presStyleCnt="0"/>
      <dgm:spPr/>
    </dgm:pt>
    <dgm:pt modelId="{8465226C-F22A-4010-9892-0F4EB0BDB204}" type="pres">
      <dgm:prSet presAssocID="{3EC55822-3FD1-48E5-B137-D88C4EFE2ABB}" presName="parTx" presStyleLbl="alignNode1" presStyleIdx="1" presStyleCnt="4" custScale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4F71F3-F55B-4F15-BC02-286BDFC1638D}" type="pres">
      <dgm:prSet presAssocID="{3EC55822-3FD1-48E5-B137-D88C4EFE2ABB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14783D-75F0-4C3E-8967-8CCA32659021}" type="pres">
      <dgm:prSet presAssocID="{D3C43BD7-C5C9-48A2-AAEC-EA40AA6D9667}" presName="space" presStyleCnt="0"/>
      <dgm:spPr/>
    </dgm:pt>
    <dgm:pt modelId="{E90C7A7C-7D1F-4230-830E-D41D504172F2}" type="pres">
      <dgm:prSet presAssocID="{2ACF64DD-E525-4C9E-AC0C-E876E3D19270}" presName="composite" presStyleCnt="0"/>
      <dgm:spPr/>
    </dgm:pt>
    <dgm:pt modelId="{CB176D22-2840-4793-BEFC-281431CADD86}" type="pres">
      <dgm:prSet presAssocID="{2ACF64DD-E525-4C9E-AC0C-E876E3D19270}" presName="parTx" presStyleLbl="alignNode1" presStyleIdx="2" presStyleCnt="4" custScale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2B972-FA70-4194-9C1D-33E9996A1AB4}" type="pres">
      <dgm:prSet presAssocID="{2ACF64DD-E525-4C9E-AC0C-E876E3D19270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36666E-8537-4698-B2CC-D4AE5BA6038B}" type="pres">
      <dgm:prSet presAssocID="{442A5A77-9F87-4B9A-9AE9-FCA063E59DF6}" presName="space" presStyleCnt="0"/>
      <dgm:spPr/>
    </dgm:pt>
    <dgm:pt modelId="{8766A44E-B837-41D5-9576-4C255EC2EC13}" type="pres">
      <dgm:prSet presAssocID="{33EA59F6-DCF8-481C-97E1-A2DEE3F0A453}" presName="composite" presStyleCnt="0"/>
      <dgm:spPr/>
    </dgm:pt>
    <dgm:pt modelId="{E43ECFA5-38AA-4EB4-BF39-714ED5C5BA27}" type="pres">
      <dgm:prSet presAssocID="{33EA59F6-DCF8-481C-97E1-A2DEE3F0A453}" presName="parTx" presStyleLbl="alignNode1" presStyleIdx="3" presStyleCnt="4" custScale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4753A-F2DE-4738-8E2E-69C9A91A357F}" type="pres">
      <dgm:prSet presAssocID="{33EA59F6-DCF8-481C-97E1-A2DEE3F0A453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5B8662-1704-47B9-95DB-7DDCB6399533}" srcId="{2ACF64DD-E525-4C9E-AC0C-E876E3D19270}" destId="{2A96A2C7-0C0D-42C8-849D-9615B8519543}" srcOrd="2" destOrd="0" parTransId="{E3263CB2-C92C-4C43-B60B-CF5E2FA6093C}" sibTransId="{AA2BE27F-EDF1-435D-9518-75BB4AFDA1AA}"/>
    <dgm:cxn modelId="{6A77E342-D0B8-40B2-9F02-98424DB5CB05}" srcId="{C07AEC2B-BAAA-47F4-AF02-DE2676016CD7}" destId="{D2E5213F-72B9-4262-ABF7-3E290AD176B8}" srcOrd="4" destOrd="0" parTransId="{1970418C-E6BD-4AD2-993F-4AB0B7ECF217}" sibTransId="{49F4FFF8-214A-44FB-B809-7AC76F149E29}"/>
    <dgm:cxn modelId="{065A9B68-9585-4DF8-B3E9-36258C4E06D5}" srcId="{3EC55822-3FD1-48E5-B137-D88C4EFE2ABB}" destId="{C1F0FD5E-FA1B-4FB0-9E44-F08DDFAC6774}" srcOrd="5" destOrd="0" parTransId="{C9200057-A612-435A-A22D-DA2F9728F683}" sibTransId="{F1285D99-6092-4506-B99B-62A746005478}"/>
    <dgm:cxn modelId="{53E57A77-92F0-4A05-847D-E1B6E711EAC6}" type="presOf" srcId="{18425ECB-830A-4B6F-B6DE-2A25DD05BB00}" destId="{024F71F3-F55B-4F15-BC02-286BDFC1638D}" srcOrd="0" destOrd="0" presId="urn:microsoft.com/office/officeart/2005/8/layout/hList1"/>
    <dgm:cxn modelId="{3C970108-DD2A-49B6-A773-7CA41A71EF81}" type="presOf" srcId="{A689B101-AD0F-40DF-BE4E-7B3A2C519F39}" destId="{B124753A-F2DE-4738-8E2E-69C9A91A357F}" srcOrd="0" destOrd="2" presId="urn:microsoft.com/office/officeart/2005/8/layout/hList1"/>
    <dgm:cxn modelId="{2AB59B14-20D8-44BE-9D9F-F945A042144E}" type="presOf" srcId="{0B0658EA-008C-45FA-BD92-182EBFBF5873}" destId="{024F71F3-F55B-4F15-BC02-286BDFC1638D}" srcOrd="0" destOrd="1" presId="urn:microsoft.com/office/officeart/2005/8/layout/hList1"/>
    <dgm:cxn modelId="{FDFF7BE2-B4A1-4001-BD1C-B456847E5208}" type="presOf" srcId="{E939700F-ADD6-4ED1-BDE2-7B9AFAA1B9D3}" destId="{B124753A-F2DE-4738-8E2E-69C9A91A357F}" srcOrd="0" destOrd="1" presId="urn:microsoft.com/office/officeart/2005/8/layout/hList1"/>
    <dgm:cxn modelId="{2F306998-56E5-4F8C-AB81-5B49DDACF30B}" srcId="{025BDEBF-DFDA-4E6E-8305-7492440EFA13}" destId="{3EC55822-3FD1-48E5-B137-D88C4EFE2ABB}" srcOrd="1" destOrd="0" parTransId="{D6B37D5B-CAF1-4CC8-9457-6D566EFDB47E}" sibTransId="{D3C43BD7-C5C9-48A2-AAEC-EA40AA6D9667}"/>
    <dgm:cxn modelId="{864DE76E-90E3-49C6-9E73-185A88CAFF8E}" srcId="{3EC55822-3FD1-48E5-B137-D88C4EFE2ABB}" destId="{F8E9E97C-5EDD-4EBA-860F-4D793AD95188}" srcOrd="2" destOrd="0" parTransId="{596C03BE-4C46-4CB4-A0EE-887A56275A49}" sibTransId="{CC6C8E09-514A-4FCB-81A3-18DCE8074E92}"/>
    <dgm:cxn modelId="{AD19298B-37C7-4565-9863-FBBABD35BADB}" type="presOf" srcId="{025BDEBF-DFDA-4E6E-8305-7492440EFA13}" destId="{62A7C35F-2860-4388-A4DE-668101F61384}" srcOrd="0" destOrd="0" presId="urn:microsoft.com/office/officeart/2005/8/layout/hList1"/>
    <dgm:cxn modelId="{BF837D41-1E29-489A-9526-5ED36349B7F3}" type="presOf" srcId="{2ACF64DD-E525-4C9E-AC0C-E876E3D19270}" destId="{CB176D22-2840-4793-BEFC-281431CADD86}" srcOrd="0" destOrd="0" presId="urn:microsoft.com/office/officeart/2005/8/layout/hList1"/>
    <dgm:cxn modelId="{C54212B8-5B97-42AD-AB41-716238D6E342}" type="presOf" srcId="{3EC55822-3FD1-48E5-B137-D88C4EFE2ABB}" destId="{8465226C-F22A-4010-9892-0F4EB0BDB204}" srcOrd="0" destOrd="0" presId="urn:microsoft.com/office/officeart/2005/8/layout/hList1"/>
    <dgm:cxn modelId="{405F3964-5A7C-4289-B6A8-D061858FDFB2}" type="presOf" srcId="{C1F0FD5E-FA1B-4FB0-9E44-F08DDFAC6774}" destId="{024F71F3-F55B-4F15-BC02-286BDFC1638D}" srcOrd="0" destOrd="5" presId="urn:microsoft.com/office/officeart/2005/8/layout/hList1"/>
    <dgm:cxn modelId="{603D58D1-1321-491A-B439-698EBE83C8F2}" srcId="{33EA59F6-DCF8-481C-97E1-A2DEE3F0A453}" destId="{E939700F-ADD6-4ED1-BDE2-7B9AFAA1B9D3}" srcOrd="1" destOrd="0" parTransId="{5A5DDF4B-44A6-4C49-B117-ACA71F870E1C}" sibTransId="{7DF2FB81-92B1-4B61-B7DB-DD9013C42522}"/>
    <dgm:cxn modelId="{D7144A44-D092-4778-9446-0EBB367F1532}" srcId="{2ACF64DD-E525-4C9E-AC0C-E876E3D19270}" destId="{DC179F8E-4851-4260-9B98-9B09022A7F46}" srcOrd="0" destOrd="0" parTransId="{37F09EFB-82AD-475F-95AC-B6B5420D9C33}" sibTransId="{CC3C6883-EADC-4A0E-B408-75211913129F}"/>
    <dgm:cxn modelId="{15A2522E-5976-4EE5-BD2B-B0A861A263ED}" type="presOf" srcId="{C07AEC2B-BAAA-47F4-AF02-DE2676016CD7}" destId="{01AB96A2-ABD9-41CD-95B5-6D0477EAFD86}" srcOrd="0" destOrd="0" presId="urn:microsoft.com/office/officeart/2005/8/layout/hList1"/>
    <dgm:cxn modelId="{7BA6D967-0F3C-4296-B54F-3ACA20E57FCC}" srcId="{3EC55822-3FD1-48E5-B137-D88C4EFE2ABB}" destId="{5E9EF40A-9506-410D-8AE8-F04532365509}" srcOrd="3" destOrd="0" parTransId="{1417193A-A2DB-47BB-AC71-793261E47B33}" sibTransId="{9CDE793E-6287-4EA7-B19C-9C7AD4D18385}"/>
    <dgm:cxn modelId="{15C9F20D-5B81-4CC6-A79B-9CE3AFC4AEDB}" type="presOf" srcId="{33EA59F6-DCF8-481C-97E1-A2DEE3F0A453}" destId="{E43ECFA5-38AA-4EB4-BF39-714ED5C5BA27}" srcOrd="0" destOrd="0" presId="urn:microsoft.com/office/officeart/2005/8/layout/hList1"/>
    <dgm:cxn modelId="{BB5A1509-EDE3-43E5-BBAF-BBC865DFC87A}" srcId="{C07AEC2B-BAAA-47F4-AF02-DE2676016CD7}" destId="{F931515F-8FEB-4192-94E9-B1EEE7F0B067}" srcOrd="1" destOrd="0" parTransId="{E3769ECD-A1E4-4619-B160-1894D6DA4766}" sibTransId="{EA8C97CF-D43E-45F7-B5A9-239458081F4D}"/>
    <dgm:cxn modelId="{46B3AFBF-1B45-48DB-AB47-A5988CB5F96E}" srcId="{025BDEBF-DFDA-4E6E-8305-7492440EFA13}" destId="{C07AEC2B-BAAA-47F4-AF02-DE2676016CD7}" srcOrd="0" destOrd="0" parTransId="{1DE03F7A-DDC3-458C-82AD-08E71005B67B}" sibTransId="{A5F3693F-6633-4E6C-B3D6-134F676DDC56}"/>
    <dgm:cxn modelId="{5B65B62B-3E28-4886-AF86-83973DC67441}" srcId="{3EC55822-3FD1-48E5-B137-D88C4EFE2ABB}" destId="{18425ECB-830A-4B6F-B6DE-2A25DD05BB00}" srcOrd="0" destOrd="0" parTransId="{2BD00D33-2205-4BB4-B310-F0FFDCE94E38}" sibTransId="{4215284A-8E52-4283-A985-06029CE97640}"/>
    <dgm:cxn modelId="{4F44BB7E-01CB-4F6E-B026-2C4BF962BBAB}" srcId="{3EC55822-3FD1-48E5-B137-D88C4EFE2ABB}" destId="{99D81A7B-0679-479E-A201-E163303DB398}" srcOrd="6" destOrd="0" parTransId="{4CD7CD81-639B-4402-8259-C39093142076}" sibTransId="{8EBBC10A-7768-44E6-897F-F513ACED6E9F}"/>
    <dgm:cxn modelId="{045700F8-7657-4337-98B7-E980AF12F06E}" type="presOf" srcId="{D2E5213F-72B9-4262-ABF7-3E290AD176B8}" destId="{6E0A1166-F044-4A75-8770-4E3E09371961}" srcOrd="0" destOrd="4" presId="urn:microsoft.com/office/officeart/2005/8/layout/hList1"/>
    <dgm:cxn modelId="{D664D0AE-C561-460D-8C26-F510AA7E90F5}" srcId="{C07AEC2B-BAAA-47F4-AF02-DE2676016CD7}" destId="{FB94C62B-4770-46B9-82DE-47325B7FBBA6}" srcOrd="3" destOrd="0" parTransId="{7831F694-AA3E-4EE0-8EB1-EE2F8699878C}" sibTransId="{CF79942A-B4DA-438E-A577-71C1AD14B09D}"/>
    <dgm:cxn modelId="{F05BAABA-7555-4CB2-AF0F-A68765D17B1A}" type="presOf" srcId="{2C0D4206-7E4D-4F7F-9701-8D75146A1FDB}" destId="{6E0A1166-F044-4A75-8770-4E3E09371961}" srcOrd="0" destOrd="6" presId="urn:microsoft.com/office/officeart/2005/8/layout/hList1"/>
    <dgm:cxn modelId="{BED37995-822B-4409-B265-D2BEBF70CC96}" srcId="{33EA59F6-DCF8-481C-97E1-A2DEE3F0A453}" destId="{BB0B6C95-6975-4DCA-8DCD-8F1F31865074}" srcOrd="0" destOrd="0" parTransId="{FA5C9EA1-E053-4067-98D5-156F6DF3AE73}" sibTransId="{3B1D679D-011E-493C-88CD-CD5A26AD3F22}"/>
    <dgm:cxn modelId="{207C0788-31A7-48A3-8F1F-74B7BE1BB414}" srcId="{3EC55822-3FD1-48E5-B137-D88C4EFE2ABB}" destId="{0B0658EA-008C-45FA-BD92-182EBFBF5873}" srcOrd="1" destOrd="0" parTransId="{FF506D4C-F7AD-4620-8878-4C7288413041}" sibTransId="{2F64C83D-BF97-41A7-B537-F97D57C8FD67}"/>
    <dgm:cxn modelId="{4C05767E-7B9B-449D-A168-21B420806833}" type="presOf" srcId="{2A96A2C7-0C0D-42C8-849D-9615B8519543}" destId="{B7C2B972-FA70-4194-9C1D-33E9996A1AB4}" srcOrd="0" destOrd="2" presId="urn:microsoft.com/office/officeart/2005/8/layout/hList1"/>
    <dgm:cxn modelId="{F8DAE668-EAD6-46E6-8C76-BB596572DC8A}" srcId="{2ACF64DD-E525-4C9E-AC0C-E876E3D19270}" destId="{ADC5E23E-1BD8-4346-B4BD-F73CABAB5BA7}" srcOrd="1" destOrd="0" parTransId="{B13C48C6-B915-4729-AF22-2002D36E1921}" sibTransId="{01FEBB3A-1C7E-4B8B-A930-5D208C48FF41}"/>
    <dgm:cxn modelId="{8986CFBB-9751-44A6-A3D5-B24D4F284862}" type="presOf" srcId="{E9B39E07-9EB4-4204-B068-59806FEE2141}" destId="{6E0A1166-F044-4A75-8770-4E3E09371961}" srcOrd="0" destOrd="2" presId="urn:microsoft.com/office/officeart/2005/8/layout/hList1"/>
    <dgm:cxn modelId="{25FE3453-A6E2-4C3A-AE21-159072D61FAB}" type="presOf" srcId="{DC179F8E-4851-4260-9B98-9B09022A7F46}" destId="{B7C2B972-FA70-4194-9C1D-33E9996A1AB4}" srcOrd="0" destOrd="0" presId="urn:microsoft.com/office/officeart/2005/8/layout/hList1"/>
    <dgm:cxn modelId="{068D3414-790A-465E-B453-207832D5DE2A}" srcId="{3EC55822-3FD1-48E5-B137-D88C4EFE2ABB}" destId="{8DBE6C07-41F7-41D3-A632-39B32C689403}" srcOrd="4" destOrd="0" parTransId="{A2B91EF2-63CF-4BAB-9FE6-7DC1417596DD}" sibTransId="{95C2274A-EF94-4CDB-A955-1D9BB96AADE9}"/>
    <dgm:cxn modelId="{AE85C9E2-A3AA-4434-84DC-21E68C4570A3}" type="presOf" srcId="{FB94C62B-4770-46B9-82DE-47325B7FBBA6}" destId="{6E0A1166-F044-4A75-8770-4E3E09371961}" srcOrd="0" destOrd="3" presId="urn:microsoft.com/office/officeart/2005/8/layout/hList1"/>
    <dgm:cxn modelId="{E21A5AF7-FFF9-4765-B123-9D73C4050954}" type="presOf" srcId="{ADC5E23E-1BD8-4346-B4BD-F73CABAB5BA7}" destId="{B7C2B972-FA70-4194-9C1D-33E9996A1AB4}" srcOrd="0" destOrd="1" presId="urn:microsoft.com/office/officeart/2005/8/layout/hList1"/>
    <dgm:cxn modelId="{CD22B12E-D431-4EBF-8F47-CC0DA2C17820}" type="presOf" srcId="{8DBE6C07-41F7-41D3-A632-39B32C689403}" destId="{024F71F3-F55B-4F15-BC02-286BDFC1638D}" srcOrd="0" destOrd="4" presId="urn:microsoft.com/office/officeart/2005/8/layout/hList1"/>
    <dgm:cxn modelId="{F32BE419-9CDA-495A-A02C-84785A50C5BF}" type="presOf" srcId="{EFF76AE3-32F8-4BC0-8277-DF22C884E8CC}" destId="{6E0A1166-F044-4A75-8770-4E3E09371961}" srcOrd="0" destOrd="0" presId="urn:microsoft.com/office/officeart/2005/8/layout/hList1"/>
    <dgm:cxn modelId="{2B028739-9ABB-4EC0-884E-0749FB2CCCB7}" srcId="{C07AEC2B-BAAA-47F4-AF02-DE2676016CD7}" destId="{E9B39E07-9EB4-4204-B068-59806FEE2141}" srcOrd="2" destOrd="0" parTransId="{EEA78303-7221-4474-BCF6-340E08B33400}" sibTransId="{B8ADE780-27CC-484C-8EFC-369998EBA379}"/>
    <dgm:cxn modelId="{0074D0D2-15A0-4513-9222-74285D95EA2E}" type="presOf" srcId="{BB0B6C95-6975-4DCA-8DCD-8F1F31865074}" destId="{B124753A-F2DE-4738-8E2E-69C9A91A357F}" srcOrd="0" destOrd="0" presId="urn:microsoft.com/office/officeart/2005/8/layout/hList1"/>
    <dgm:cxn modelId="{4AA3F931-E154-46E1-8D74-86D0F8992738}" type="presOf" srcId="{86D749FD-9F0D-4C31-9E69-0415B753A423}" destId="{6E0A1166-F044-4A75-8770-4E3E09371961}" srcOrd="0" destOrd="5" presId="urn:microsoft.com/office/officeart/2005/8/layout/hList1"/>
    <dgm:cxn modelId="{76AE4B2F-DF07-42DA-86C7-7C4D68983205}" srcId="{33EA59F6-DCF8-481C-97E1-A2DEE3F0A453}" destId="{A689B101-AD0F-40DF-BE4E-7B3A2C519F39}" srcOrd="2" destOrd="0" parTransId="{8E361411-DD01-4D19-AA21-378B81008EF0}" sibTransId="{EF97385B-0DF8-46DB-B4C9-63E574ED23BB}"/>
    <dgm:cxn modelId="{7E869970-F9DF-4B44-BA5F-47D01770D10C}" srcId="{C07AEC2B-BAAA-47F4-AF02-DE2676016CD7}" destId="{86D749FD-9F0D-4C31-9E69-0415B753A423}" srcOrd="5" destOrd="0" parTransId="{EECE0E31-4589-41E9-B0FB-11261DB21512}" sibTransId="{9A033970-A2EC-4C3B-9ABD-F2888601CF8C}"/>
    <dgm:cxn modelId="{6EA81363-16E4-4688-9CC9-EE88FF3D8981}" type="presOf" srcId="{99D81A7B-0679-479E-A201-E163303DB398}" destId="{024F71F3-F55B-4F15-BC02-286BDFC1638D}" srcOrd="0" destOrd="6" presId="urn:microsoft.com/office/officeart/2005/8/layout/hList1"/>
    <dgm:cxn modelId="{F1A3EDFE-96CD-4DD7-9977-51FC21252284}" srcId="{025BDEBF-DFDA-4E6E-8305-7492440EFA13}" destId="{33EA59F6-DCF8-481C-97E1-A2DEE3F0A453}" srcOrd="3" destOrd="0" parTransId="{DBED51FE-0043-4B6D-B09B-334BA60C4C6B}" sibTransId="{32A275B7-B294-4357-A939-C954A82BA55A}"/>
    <dgm:cxn modelId="{379CB036-F7F1-437B-BC72-321DCBF8C986}" type="presOf" srcId="{5E9EF40A-9506-410D-8AE8-F04532365509}" destId="{024F71F3-F55B-4F15-BC02-286BDFC1638D}" srcOrd="0" destOrd="3" presId="urn:microsoft.com/office/officeart/2005/8/layout/hList1"/>
    <dgm:cxn modelId="{CFC7BB96-FA37-4A6C-9FA9-B20F9AA0B330}" srcId="{C07AEC2B-BAAA-47F4-AF02-DE2676016CD7}" destId="{EFF76AE3-32F8-4BC0-8277-DF22C884E8CC}" srcOrd="0" destOrd="0" parTransId="{4C386E18-F946-4DC8-AF7C-A7982398F2DC}" sibTransId="{E883726B-DD05-4E45-B6F2-1867F6CEE662}"/>
    <dgm:cxn modelId="{E2BBD70C-64D9-4692-B184-B3A06480113E}" type="presOf" srcId="{F8E9E97C-5EDD-4EBA-860F-4D793AD95188}" destId="{024F71F3-F55B-4F15-BC02-286BDFC1638D}" srcOrd="0" destOrd="2" presId="urn:microsoft.com/office/officeart/2005/8/layout/hList1"/>
    <dgm:cxn modelId="{65336A04-FBDA-42B5-93DD-F05A72C1D1C5}" srcId="{025BDEBF-DFDA-4E6E-8305-7492440EFA13}" destId="{2ACF64DD-E525-4C9E-AC0C-E876E3D19270}" srcOrd="2" destOrd="0" parTransId="{01DEFE52-BB6E-4750-B6EB-939027F49FF6}" sibTransId="{442A5A77-9F87-4B9A-9AE9-FCA063E59DF6}"/>
    <dgm:cxn modelId="{0D4D67BF-4637-43F5-98C7-28314BED2B1F}" srcId="{C07AEC2B-BAAA-47F4-AF02-DE2676016CD7}" destId="{2C0D4206-7E4D-4F7F-9701-8D75146A1FDB}" srcOrd="6" destOrd="0" parTransId="{59DBD50E-3265-422F-A0E5-670CE79AD04B}" sibTransId="{0E9670B7-CA37-4E82-9589-0C3122266076}"/>
    <dgm:cxn modelId="{A360A22F-5A67-46FA-9B94-24D1960742A8}" type="presOf" srcId="{F931515F-8FEB-4192-94E9-B1EEE7F0B067}" destId="{6E0A1166-F044-4A75-8770-4E3E09371961}" srcOrd="0" destOrd="1" presId="urn:microsoft.com/office/officeart/2005/8/layout/hList1"/>
    <dgm:cxn modelId="{7C817090-FCA5-4BEB-A009-AB369E41D88C}" type="presParOf" srcId="{62A7C35F-2860-4388-A4DE-668101F61384}" destId="{14CA0E2D-5BE5-4AED-B90B-218087A002BE}" srcOrd="0" destOrd="0" presId="urn:microsoft.com/office/officeart/2005/8/layout/hList1"/>
    <dgm:cxn modelId="{C40F48BE-8C5E-4C21-9444-E6F2D235DC42}" type="presParOf" srcId="{14CA0E2D-5BE5-4AED-B90B-218087A002BE}" destId="{01AB96A2-ABD9-41CD-95B5-6D0477EAFD86}" srcOrd="0" destOrd="0" presId="urn:microsoft.com/office/officeart/2005/8/layout/hList1"/>
    <dgm:cxn modelId="{786C5E11-C608-4459-8ADA-E0FC626429C2}" type="presParOf" srcId="{14CA0E2D-5BE5-4AED-B90B-218087A002BE}" destId="{6E0A1166-F044-4A75-8770-4E3E09371961}" srcOrd="1" destOrd="0" presId="urn:microsoft.com/office/officeart/2005/8/layout/hList1"/>
    <dgm:cxn modelId="{49C32D1F-214B-4FE2-90F6-2F0910D7B2A6}" type="presParOf" srcId="{62A7C35F-2860-4388-A4DE-668101F61384}" destId="{05176185-4C62-46F2-A6A7-7357604530AE}" srcOrd="1" destOrd="0" presId="urn:microsoft.com/office/officeart/2005/8/layout/hList1"/>
    <dgm:cxn modelId="{DA4DA3F6-E344-4A48-B34F-54C017330F5E}" type="presParOf" srcId="{62A7C35F-2860-4388-A4DE-668101F61384}" destId="{7E6059C7-72C2-4904-924A-875F37BC1A31}" srcOrd="2" destOrd="0" presId="urn:microsoft.com/office/officeart/2005/8/layout/hList1"/>
    <dgm:cxn modelId="{21973013-DD08-4719-A8DF-BE86C6D73AAC}" type="presParOf" srcId="{7E6059C7-72C2-4904-924A-875F37BC1A31}" destId="{8465226C-F22A-4010-9892-0F4EB0BDB204}" srcOrd="0" destOrd="0" presId="urn:microsoft.com/office/officeart/2005/8/layout/hList1"/>
    <dgm:cxn modelId="{E783DF14-A4C1-4D14-A698-31108FF70988}" type="presParOf" srcId="{7E6059C7-72C2-4904-924A-875F37BC1A31}" destId="{024F71F3-F55B-4F15-BC02-286BDFC1638D}" srcOrd="1" destOrd="0" presId="urn:microsoft.com/office/officeart/2005/8/layout/hList1"/>
    <dgm:cxn modelId="{E799B33C-D63B-4A50-8B23-58DD10936138}" type="presParOf" srcId="{62A7C35F-2860-4388-A4DE-668101F61384}" destId="{7A14783D-75F0-4C3E-8967-8CCA32659021}" srcOrd="3" destOrd="0" presId="urn:microsoft.com/office/officeart/2005/8/layout/hList1"/>
    <dgm:cxn modelId="{EB099AEC-1BBE-43EC-A358-44D357E735E0}" type="presParOf" srcId="{62A7C35F-2860-4388-A4DE-668101F61384}" destId="{E90C7A7C-7D1F-4230-830E-D41D504172F2}" srcOrd="4" destOrd="0" presId="urn:microsoft.com/office/officeart/2005/8/layout/hList1"/>
    <dgm:cxn modelId="{941068B1-7853-4432-8680-25364C662102}" type="presParOf" srcId="{E90C7A7C-7D1F-4230-830E-D41D504172F2}" destId="{CB176D22-2840-4793-BEFC-281431CADD86}" srcOrd="0" destOrd="0" presId="urn:microsoft.com/office/officeart/2005/8/layout/hList1"/>
    <dgm:cxn modelId="{8EF17AFD-5F8A-4397-9614-C215D67AA91A}" type="presParOf" srcId="{E90C7A7C-7D1F-4230-830E-D41D504172F2}" destId="{B7C2B972-FA70-4194-9C1D-33E9996A1AB4}" srcOrd="1" destOrd="0" presId="urn:microsoft.com/office/officeart/2005/8/layout/hList1"/>
    <dgm:cxn modelId="{7E21795A-A969-40A8-AB83-9FCA2487F5C0}" type="presParOf" srcId="{62A7C35F-2860-4388-A4DE-668101F61384}" destId="{1536666E-8537-4698-B2CC-D4AE5BA6038B}" srcOrd="5" destOrd="0" presId="urn:microsoft.com/office/officeart/2005/8/layout/hList1"/>
    <dgm:cxn modelId="{51F23EDF-AE64-4485-8858-037710AB1470}" type="presParOf" srcId="{62A7C35F-2860-4388-A4DE-668101F61384}" destId="{8766A44E-B837-41D5-9576-4C255EC2EC13}" srcOrd="6" destOrd="0" presId="urn:microsoft.com/office/officeart/2005/8/layout/hList1"/>
    <dgm:cxn modelId="{9FFD4010-607B-4844-B8D5-FF55CABF10DA}" type="presParOf" srcId="{8766A44E-B837-41D5-9576-4C255EC2EC13}" destId="{E43ECFA5-38AA-4EB4-BF39-714ED5C5BA27}" srcOrd="0" destOrd="0" presId="urn:microsoft.com/office/officeart/2005/8/layout/hList1"/>
    <dgm:cxn modelId="{3807A946-0DC6-4C3C-81EF-20C6D98B4983}" type="presParOf" srcId="{8766A44E-B837-41D5-9576-4C255EC2EC13}" destId="{B124753A-F2DE-4738-8E2E-69C9A91A357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C09883-D550-4850-AD80-C594ADB9E04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8BFA084-5DBE-4AD2-A0D8-57EC7E0405C4}">
      <dgm:prSet phldrT="[Text]" custT="1"/>
      <dgm:spPr/>
      <dgm:t>
        <a:bodyPr/>
        <a:lstStyle/>
        <a:p>
          <a:r>
            <a:rPr lang="en-US" sz="1600" dirty="0" smtClean="0"/>
            <a:t>End to End Issue type and Workflow configuration</a:t>
          </a:r>
          <a:endParaRPr lang="en-US" sz="1600" dirty="0"/>
        </a:p>
      </dgm:t>
    </dgm:pt>
    <dgm:pt modelId="{ECF06E37-866B-4131-9130-D612558F6B15}" type="parTrans" cxnId="{3288E591-33B0-4769-9617-D0C773A3D63C}">
      <dgm:prSet/>
      <dgm:spPr/>
      <dgm:t>
        <a:bodyPr/>
        <a:lstStyle/>
        <a:p>
          <a:endParaRPr lang="en-US" sz="1600"/>
        </a:p>
      </dgm:t>
    </dgm:pt>
    <dgm:pt modelId="{00C65B09-183F-4EAA-9536-5803D55EA39D}" type="sibTrans" cxnId="{3288E591-33B0-4769-9617-D0C773A3D63C}">
      <dgm:prSet/>
      <dgm:spPr/>
      <dgm:t>
        <a:bodyPr/>
        <a:lstStyle/>
        <a:p>
          <a:endParaRPr lang="en-US" sz="1600"/>
        </a:p>
      </dgm:t>
    </dgm:pt>
    <dgm:pt modelId="{F0D81B08-EAA2-4457-8191-926BFB1E93CB}">
      <dgm:prSet phldrT="[Text]" custT="1"/>
      <dgm:spPr/>
      <dgm:t>
        <a:bodyPr/>
        <a:lstStyle/>
        <a:p>
          <a:r>
            <a:rPr lang="en-US" sz="1600" dirty="0" smtClean="0"/>
            <a:t>API based customizations</a:t>
          </a:r>
          <a:endParaRPr lang="en-US" sz="1600" dirty="0"/>
        </a:p>
      </dgm:t>
    </dgm:pt>
    <dgm:pt modelId="{FD7766C7-404C-44E3-A03E-524B276AD7D4}" type="parTrans" cxnId="{DDB05E84-D320-446D-AB0E-57D9D79A9C7B}">
      <dgm:prSet/>
      <dgm:spPr/>
      <dgm:t>
        <a:bodyPr/>
        <a:lstStyle/>
        <a:p>
          <a:endParaRPr lang="en-US" sz="1600"/>
        </a:p>
      </dgm:t>
    </dgm:pt>
    <dgm:pt modelId="{52328A50-F01F-445C-AB03-171F6E8FAF91}" type="sibTrans" cxnId="{DDB05E84-D320-446D-AB0E-57D9D79A9C7B}">
      <dgm:prSet/>
      <dgm:spPr/>
      <dgm:t>
        <a:bodyPr/>
        <a:lstStyle/>
        <a:p>
          <a:endParaRPr lang="en-US" sz="1600"/>
        </a:p>
      </dgm:t>
    </dgm:pt>
    <dgm:pt modelId="{5E532FCC-5AB7-4315-BC75-BDB840BD9BB9}">
      <dgm:prSet phldrT="[Text]" custT="1"/>
      <dgm:spPr/>
      <dgm:t>
        <a:bodyPr/>
        <a:lstStyle/>
        <a:p>
          <a:r>
            <a:rPr lang="en-US" sz="1600" dirty="0" smtClean="0"/>
            <a:t>Over 1000+ plugins for Integrations with other tools (open source and license based)</a:t>
          </a:r>
          <a:endParaRPr lang="en-US" sz="1600" dirty="0"/>
        </a:p>
      </dgm:t>
    </dgm:pt>
    <dgm:pt modelId="{89801A2C-77B6-48A6-B842-EAA7A7D9A2AC}" type="parTrans" cxnId="{46BA274C-1F88-47AD-B08B-B41F76F3F412}">
      <dgm:prSet/>
      <dgm:spPr/>
      <dgm:t>
        <a:bodyPr/>
        <a:lstStyle/>
        <a:p>
          <a:endParaRPr lang="en-US" sz="1600"/>
        </a:p>
      </dgm:t>
    </dgm:pt>
    <dgm:pt modelId="{2309C612-73B8-4200-91BA-20017B522DAD}" type="sibTrans" cxnId="{46BA274C-1F88-47AD-B08B-B41F76F3F412}">
      <dgm:prSet/>
      <dgm:spPr/>
      <dgm:t>
        <a:bodyPr/>
        <a:lstStyle/>
        <a:p>
          <a:endParaRPr lang="en-US" sz="1600"/>
        </a:p>
      </dgm:t>
    </dgm:pt>
    <dgm:pt modelId="{AC4D5419-FB54-4376-A608-A3188E232C61}">
      <dgm:prSet phldrT="[Text]" custT="1"/>
      <dgm:spPr/>
      <dgm:t>
        <a:bodyPr/>
        <a:lstStyle/>
        <a:p>
          <a:r>
            <a:rPr lang="en-US" sz="1600" dirty="0" smtClean="0"/>
            <a:t>Report and Dashboard configuration</a:t>
          </a:r>
          <a:endParaRPr lang="en-US" sz="1600" dirty="0"/>
        </a:p>
      </dgm:t>
    </dgm:pt>
    <dgm:pt modelId="{F21610CE-E4F4-47C9-804E-2D4E0F8A0712}" type="parTrans" cxnId="{6699D4BE-DD38-48B1-AA3E-34826F9E68A4}">
      <dgm:prSet/>
      <dgm:spPr/>
      <dgm:t>
        <a:bodyPr/>
        <a:lstStyle/>
        <a:p>
          <a:endParaRPr lang="en-US"/>
        </a:p>
      </dgm:t>
    </dgm:pt>
    <dgm:pt modelId="{7EB20439-7AA2-438D-8E4A-EBF37C84F395}" type="sibTrans" cxnId="{6699D4BE-DD38-48B1-AA3E-34826F9E68A4}">
      <dgm:prSet/>
      <dgm:spPr/>
      <dgm:t>
        <a:bodyPr/>
        <a:lstStyle/>
        <a:p>
          <a:endParaRPr lang="en-US"/>
        </a:p>
      </dgm:t>
    </dgm:pt>
    <dgm:pt modelId="{12C34DE5-71B2-40C5-98B7-702A28C1B4AA}" type="pres">
      <dgm:prSet presAssocID="{7AC09883-D550-4850-AD80-C594ADB9E0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685E6E3-8CB9-45B1-B755-2CB0E76561D5}" type="pres">
      <dgm:prSet presAssocID="{7AC09883-D550-4850-AD80-C594ADB9E048}" presName="Name1" presStyleCnt="0"/>
      <dgm:spPr/>
    </dgm:pt>
    <dgm:pt modelId="{469DBC7D-280B-4970-ACEB-96D654BA6527}" type="pres">
      <dgm:prSet presAssocID="{7AC09883-D550-4850-AD80-C594ADB9E048}" presName="cycle" presStyleCnt="0"/>
      <dgm:spPr/>
    </dgm:pt>
    <dgm:pt modelId="{6BA9FDAA-4114-4D55-A939-46570A601F68}" type="pres">
      <dgm:prSet presAssocID="{7AC09883-D550-4850-AD80-C594ADB9E048}" presName="srcNode" presStyleLbl="node1" presStyleIdx="0" presStyleCnt="4"/>
      <dgm:spPr/>
    </dgm:pt>
    <dgm:pt modelId="{748C9829-C030-41FC-8DC7-95D4E426D8C4}" type="pres">
      <dgm:prSet presAssocID="{7AC09883-D550-4850-AD80-C594ADB9E048}" presName="conn" presStyleLbl="parChTrans1D2" presStyleIdx="0" presStyleCnt="1"/>
      <dgm:spPr/>
      <dgm:t>
        <a:bodyPr/>
        <a:lstStyle/>
        <a:p>
          <a:endParaRPr lang="en-US"/>
        </a:p>
      </dgm:t>
    </dgm:pt>
    <dgm:pt modelId="{A8D7CDBA-9CFB-4B36-AB03-60F9A9D41D5E}" type="pres">
      <dgm:prSet presAssocID="{7AC09883-D550-4850-AD80-C594ADB9E048}" presName="extraNode" presStyleLbl="node1" presStyleIdx="0" presStyleCnt="4"/>
      <dgm:spPr/>
    </dgm:pt>
    <dgm:pt modelId="{E4F55595-DA09-4C23-884C-1193B9CD8F96}" type="pres">
      <dgm:prSet presAssocID="{7AC09883-D550-4850-AD80-C594ADB9E048}" presName="dstNode" presStyleLbl="node1" presStyleIdx="0" presStyleCnt="4"/>
      <dgm:spPr/>
    </dgm:pt>
    <dgm:pt modelId="{72DA6C95-0296-48ED-94CA-CFC9B2C72092}" type="pres">
      <dgm:prSet presAssocID="{18BFA084-5DBE-4AD2-A0D8-57EC7E0405C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C368CA-7843-488E-9874-549C3A7A0CC8}" type="pres">
      <dgm:prSet presAssocID="{18BFA084-5DBE-4AD2-A0D8-57EC7E0405C4}" presName="accent_1" presStyleCnt="0"/>
      <dgm:spPr/>
    </dgm:pt>
    <dgm:pt modelId="{4EA6B164-83F0-4E41-9EED-1DF74953B87F}" type="pres">
      <dgm:prSet presAssocID="{18BFA084-5DBE-4AD2-A0D8-57EC7E0405C4}" presName="accentRepeatNode" presStyleLbl="solidFgAcc1" presStyleIdx="0" presStyleCnt="4"/>
      <dgm:spPr/>
    </dgm:pt>
    <dgm:pt modelId="{79758D04-7A7F-444E-90BA-EE08E7D51969}" type="pres">
      <dgm:prSet presAssocID="{5E532FCC-5AB7-4315-BC75-BDB840BD9BB9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E44631-3DF5-4971-A257-6A1970A7AD26}" type="pres">
      <dgm:prSet presAssocID="{5E532FCC-5AB7-4315-BC75-BDB840BD9BB9}" presName="accent_2" presStyleCnt="0"/>
      <dgm:spPr/>
    </dgm:pt>
    <dgm:pt modelId="{3CD9EF05-7E29-4F53-ADA7-2C3D491B83A9}" type="pres">
      <dgm:prSet presAssocID="{5E532FCC-5AB7-4315-BC75-BDB840BD9BB9}" presName="accentRepeatNode" presStyleLbl="solidFgAcc1" presStyleIdx="1" presStyleCnt="4"/>
      <dgm:spPr/>
    </dgm:pt>
    <dgm:pt modelId="{5010B353-8F9C-4E45-A108-0ED47F687281}" type="pres">
      <dgm:prSet presAssocID="{AC4D5419-FB54-4376-A608-A3188E232C61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C4183C-4A71-47A6-A95D-46465ECE492B}" type="pres">
      <dgm:prSet presAssocID="{AC4D5419-FB54-4376-A608-A3188E232C61}" presName="accent_3" presStyleCnt="0"/>
      <dgm:spPr/>
    </dgm:pt>
    <dgm:pt modelId="{5F962004-CFCA-4671-9E00-53DB2CADBA9D}" type="pres">
      <dgm:prSet presAssocID="{AC4D5419-FB54-4376-A608-A3188E232C61}" presName="accentRepeatNode" presStyleLbl="solidFgAcc1" presStyleIdx="2" presStyleCnt="4"/>
      <dgm:spPr/>
    </dgm:pt>
    <dgm:pt modelId="{938F3CD4-FC93-4B9A-9091-3D4BF23C9842}" type="pres">
      <dgm:prSet presAssocID="{F0D81B08-EAA2-4457-8191-926BFB1E93CB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A2435-0C5E-412B-8901-8712BCD94641}" type="pres">
      <dgm:prSet presAssocID="{F0D81B08-EAA2-4457-8191-926BFB1E93CB}" presName="accent_4" presStyleCnt="0"/>
      <dgm:spPr/>
    </dgm:pt>
    <dgm:pt modelId="{4AC1CE07-5905-4105-87B7-3D91BD395DF3}" type="pres">
      <dgm:prSet presAssocID="{F0D81B08-EAA2-4457-8191-926BFB1E93CB}" presName="accentRepeatNode" presStyleLbl="solidFgAcc1" presStyleIdx="3" presStyleCnt="4"/>
      <dgm:spPr/>
    </dgm:pt>
  </dgm:ptLst>
  <dgm:cxnLst>
    <dgm:cxn modelId="{458F9DD3-2378-435C-B8B3-2E46CB86AA8A}" type="presOf" srcId="{00C65B09-183F-4EAA-9536-5803D55EA39D}" destId="{748C9829-C030-41FC-8DC7-95D4E426D8C4}" srcOrd="0" destOrd="0" presId="urn:microsoft.com/office/officeart/2008/layout/VerticalCurvedList"/>
    <dgm:cxn modelId="{3288E591-33B0-4769-9617-D0C773A3D63C}" srcId="{7AC09883-D550-4850-AD80-C594ADB9E048}" destId="{18BFA084-5DBE-4AD2-A0D8-57EC7E0405C4}" srcOrd="0" destOrd="0" parTransId="{ECF06E37-866B-4131-9130-D612558F6B15}" sibTransId="{00C65B09-183F-4EAA-9536-5803D55EA39D}"/>
    <dgm:cxn modelId="{142388D3-2B86-4401-9C5F-C1FD3DC3D1B0}" type="presOf" srcId="{18BFA084-5DBE-4AD2-A0D8-57EC7E0405C4}" destId="{72DA6C95-0296-48ED-94CA-CFC9B2C72092}" srcOrd="0" destOrd="0" presId="urn:microsoft.com/office/officeart/2008/layout/VerticalCurvedList"/>
    <dgm:cxn modelId="{46BA274C-1F88-47AD-B08B-B41F76F3F412}" srcId="{7AC09883-D550-4850-AD80-C594ADB9E048}" destId="{5E532FCC-5AB7-4315-BC75-BDB840BD9BB9}" srcOrd="1" destOrd="0" parTransId="{89801A2C-77B6-48A6-B842-EAA7A7D9A2AC}" sibTransId="{2309C612-73B8-4200-91BA-20017B522DAD}"/>
    <dgm:cxn modelId="{0B4D0BF4-CAC6-41C2-AFB0-AB0BBBB1B7E9}" type="presOf" srcId="{AC4D5419-FB54-4376-A608-A3188E232C61}" destId="{5010B353-8F9C-4E45-A108-0ED47F687281}" srcOrd="0" destOrd="0" presId="urn:microsoft.com/office/officeart/2008/layout/VerticalCurvedList"/>
    <dgm:cxn modelId="{D01B37AE-8B7B-45E8-9812-F840B0EE99C9}" type="presOf" srcId="{7AC09883-D550-4850-AD80-C594ADB9E048}" destId="{12C34DE5-71B2-40C5-98B7-702A28C1B4AA}" srcOrd="0" destOrd="0" presId="urn:microsoft.com/office/officeart/2008/layout/VerticalCurvedList"/>
    <dgm:cxn modelId="{49A370D6-7D3F-4702-8A7C-5917FF0D67C5}" type="presOf" srcId="{5E532FCC-5AB7-4315-BC75-BDB840BD9BB9}" destId="{79758D04-7A7F-444E-90BA-EE08E7D51969}" srcOrd="0" destOrd="0" presId="urn:microsoft.com/office/officeart/2008/layout/VerticalCurvedList"/>
    <dgm:cxn modelId="{3E91CD84-1059-446D-A00B-C9F5561F75A7}" type="presOf" srcId="{F0D81B08-EAA2-4457-8191-926BFB1E93CB}" destId="{938F3CD4-FC93-4B9A-9091-3D4BF23C9842}" srcOrd="0" destOrd="0" presId="urn:microsoft.com/office/officeart/2008/layout/VerticalCurvedList"/>
    <dgm:cxn modelId="{6699D4BE-DD38-48B1-AA3E-34826F9E68A4}" srcId="{7AC09883-D550-4850-AD80-C594ADB9E048}" destId="{AC4D5419-FB54-4376-A608-A3188E232C61}" srcOrd="2" destOrd="0" parTransId="{F21610CE-E4F4-47C9-804E-2D4E0F8A0712}" sibTransId="{7EB20439-7AA2-438D-8E4A-EBF37C84F395}"/>
    <dgm:cxn modelId="{DDB05E84-D320-446D-AB0E-57D9D79A9C7B}" srcId="{7AC09883-D550-4850-AD80-C594ADB9E048}" destId="{F0D81B08-EAA2-4457-8191-926BFB1E93CB}" srcOrd="3" destOrd="0" parTransId="{FD7766C7-404C-44E3-A03E-524B276AD7D4}" sibTransId="{52328A50-F01F-445C-AB03-171F6E8FAF91}"/>
    <dgm:cxn modelId="{42FE43FE-97B3-4467-9A2A-43676D03CED2}" type="presParOf" srcId="{12C34DE5-71B2-40C5-98B7-702A28C1B4AA}" destId="{A685E6E3-8CB9-45B1-B755-2CB0E76561D5}" srcOrd="0" destOrd="0" presId="urn:microsoft.com/office/officeart/2008/layout/VerticalCurvedList"/>
    <dgm:cxn modelId="{5E9AF596-350D-483F-A30A-F667C918BD7D}" type="presParOf" srcId="{A685E6E3-8CB9-45B1-B755-2CB0E76561D5}" destId="{469DBC7D-280B-4970-ACEB-96D654BA6527}" srcOrd="0" destOrd="0" presId="urn:microsoft.com/office/officeart/2008/layout/VerticalCurvedList"/>
    <dgm:cxn modelId="{CC0C9960-A136-4E13-A072-357E1FBEE271}" type="presParOf" srcId="{469DBC7D-280B-4970-ACEB-96D654BA6527}" destId="{6BA9FDAA-4114-4D55-A939-46570A601F68}" srcOrd="0" destOrd="0" presId="urn:microsoft.com/office/officeart/2008/layout/VerticalCurvedList"/>
    <dgm:cxn modelId="{60EF7B1B-1D4E-4276-8434-B513D1EB21DE}" type="presParOf" srcId="{469DBC7D-280B-4970-ACEB-96D654BA6527}" destId="{748C9829-C030-41FC-8DC7-95D4E426D8C4}" srcOrd="1" destOrd="0" presId="urn:microsoft.com/office/officeart/2008/layout/VerticalCurvedList"/>
    <dgm:cxn modelId="{47464587-1BE8-4910-8D58-F881DC327B7B}" type="presParOf" srcId="{469DBC7D-280B-4970-ACEB-96D654BA6527}" destId="{A8D7CDBA-9CFB-4B36-AB03-60F9A9D41D5E}" srcOrd="2" destOrd="0" presId="urn:microsoft.com/office/officeart/2008/layout/VerticalCurvedList"/>
    <dgm:cxn modelId="{8639753F-865D-47C9-AA00-C4DBBC2BDA33}" type="presParOf" srcId="{469DBC7D-280B-4970-ACEB-96D654BA6527}" destId="{E4F55595-DA09-4C23-884C-1193B9CD8F96}" srcOrd="3" destOrd="0" presId="urn:microsoft.com/office/officeart/2008/layout/VerticalCurvedList"/>
    <dgm:cxn modelId="{4FD61F44-BF25-4F04-91E1-317E6E58E4E4}" type="presParOf" srcId="{A685E6E3-8CB9-45B1-B755-2CB0E76561D5}" destId="{72DA6C95-0296-48ED-94CA-CFC9B2C72092}" srcOrd="1" destOrd="0" presId="urn:microsoft.com/office/officeart/2008/layout/VerticalCurvedList"/>
    <dgm:cxn modelId="{F805AAFB-557C-4AFF-AC38-CD8C4ACF3602}" type="presParOf" srcId="{A685E6E3-8CB9-45B1-B755-2CB0E76561D5}" destId="{8BC368CA-7843-488E-9874-549C3A7A0CC8}" srcOrd="2" destOrd="0" presId="urn:microsoft.com/office/officeart/2008/layout/VerticalCurvedList"/>
    <dgm:cxn modelId="{0B34038B-32D8-4809-B4BF-E2A9D6BD5AFC}" type="presParOf" srcId="{8BC368CA-7843-488E-9874-549C3A7A0CC8}" destId="{4EA6B164-83F0-4E41-9EED-1DF74953B87F}" srcOrd="0" destOrd="0" presId="urn:microsoft.com/office/officeart/2008/layout/VerticalCurvedList"/>
    <dgm:cxn modelId="{CF5C5D55-393D-453F-AC3F-1C2EBA390A4A}" type="presParOf" srcId="{A685E6E3-8CB9-45B1-B755-2CB0E76561D5}" destId="{79758D04-7A7F-444E-90BA-EE08E7D51969}" srcOrd="3" destOrd="0" presId="urn:microsoft.com/office/officeart/2008/layout/VerticalCurvedList"/>
    <dgm:cxn modelId="{A2F42EA1-6AF4-4F65-B25E-49B16979E47F}" type="presParOf" srcId="{A685E6E3-8CB9-45B1-B755-2CB0E76561D5}" destId="{80E44631-3DF5-4971-A257-6A1970A7AD26}" srcOrd="4" destOrd="0" presId="urn:microsoft.com/office/officeart/2008/layout/VerticalCurvedList"/>
    <dgm:cxn modelId="{DC4AFE34-C6C6-44D8-A9C6-E1EE488DA627}" type="presParOf" srcId="{80E44631-3DF5-4971-A257-6A1970A7AD26}" destId="{3CD9EF05-7E29-4F53-ADA7-2C3D491B83A9}" srcOrd="0" destOrd="0" presId="urn:microsoft.com/office/officeart/2008/layout/VerticalCurvedList"/>
    <dgm:cxn modelId="{0D73E340-8130-41A3-B6BE-3FBF60387844}" type="presParOf" srcId="{A685E6E3-8CB9-45B1-B755-2CB0E76561D5}" destId="{5010B353-8F9C-4E45-A108-0ED47F687281}" srcOrd="5" destOrd="0" presId="urn:microsoft.com/office/officeart/2008/layout/VerticalCurvedList"/>
    <dgm:cxn modelId="{5E045326-53CE-4692-91FA-CE4097E62F97}" type="presParOf" srcId="{A685E6E3-8CB9-45B1-B755-2CB0E76561D5}" destId="{F7C4183C-4A71-47A6-A95D-46465ECE492B}" srcOrd="6" destOrd="0" presId="urn:microsoft.com/office/officeart/2008/layout/VerticalCurvedList"/>
    <dgm:cxn modelId="{6D14EEB9-73AD-4DFB-A7E2-6F61844B464B}" type="presParOf" srcId="{F7C4183C-4A71-47A6-A95D-46465ECE492B}" destId="{5F962004-CFCA-4671-9E00-53DB2CADBA9D}" srcOrd="0" destOrd="0" presId="urn:microsoft.com/office/officeart/2008/layout/VerticalCurvedList"/>
    <dgm:cxn modelId="{C66472F6-7727-42D0-8B82-1D61D78F2750}" type="presParOf" srcId="{A685E6E3-8CB9-45B1-B755-2CB0E76561D5}" destId="{938F3CD4-FC93-4B9A-9091-3D4BF23C9842}" srcOrd="7" destOrd="0" presId="urn:microsoft.com/office/officeart/2008/layout/VerticalCurvedList"/>
    <dgm:cxn modelId="{F5858DD5-A83F-430B-94C9-19622144BD3F}" type="presParOf" srcId="{A685E6E3-8CB9-45B1-B755-2CB0E76561D5}" destId="{E3FA2435-0C5E-412B-8901-8712BCD94641}" srcOrd="8" destOrd="0" presId="urn:microsoft.com/office/officeart/2008/layout/VerticalCurvedList"/>
    <dgm:cxn modelId="{91548A69-4A33-4534-84E5-D22209680836}" type="presParOf" srcId="{E3FA2435-0C5E-412B-8901-8712BCD94641}" destId="{4AC1CE07-5905-4105-87B7-3D91BD395DF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4C2444-94D9-4F49-8CC5-C603EF362D08}">
      <dsp:nvSpPr>
        <dsp:cNvPr id="0" name=""/>
        <dsp:cNvSpPr/>
      </dsp:nvSpPr>
      <dsp:spPr>
        <a:xfrm>
          <a:off x="2071737" y="744621"/>
          <a:ext cx="1465769" cy="254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194"/>
              </a:lnTo>
              <a:lnTo>
                <a:pt x="1465769" y="127194"/>
              </a:lnTo>
              <a:lnTo>
                <a:pt x="1465769" y="2543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BB7C3D-6777-4C45-9A54-91909729FBA8}">
      <dsp:nvSpPr>
        <dsp:cNvPr id="0" name=""/>
        <dsp:cNvSpPr/>
      </dsp:nvSpPr>
      <dsp:spPr>
        <a:xfrm>
          <a:off x="2026017" y="744621"/>
          <a:ext cx="91440" cy="25438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43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93147A-292A-400B-84ED-2A91AC212A2D}">
      <dsp:nvSpPr>
        <dsp:cNvPr id="0" name=""/>
        <dsp:cNvSpPr/>
      </dsp:nvSpPr>
      <dsp:spPr>
        <a:xfrm>
          <a:off x="605968" y="744621"/>
          <a:ext cx="1465769" cy="254389"/>
        </a:xfrm>
        <a:custGeom>
          <a:avLst/>
          <a:gdLst/>
          <a:ahLst/>
          <a:cxnLst/>
          <a:rect l="0" t="0" r="0" b="0"/>
          <a:pathLst>
            <a:path>
              <a:moveTo>
                <a:pt x="1465769" y="0"/>
              </a:moveTo>
              <a:lnTo>
                <a:pt x="1465769" y="127194"/>
              </a:lnTo>
              <a:lnTo>
                <a:pt x="0" y="127194"/>
              </a:lnTo>
              <a:lnTo>
                <a:pt x="0" y="2543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CC4E2-282F-40C2-96A8-DCF8A06B3531}">
      <dsp:nvSpPr>
        <dsp:cNvPr id="0" name=""/>
        <dsp:cNvSpPr/>
      </dsp:nvSpPr>
      <dsp:spPr>
        <a:xfrm>
          <a:off x="1466047" y="138931"/>
          <a:ext cx="1211380" cy="605690"/>
        </a:xfrm>
        <a:prstGeom prst="rect">
          <a:avLst/>
        </a:prstGeom>
        <a:solidFill>
          <a:schemeClr val="accent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Classic Template</a:t>
          </a:r>
          <a:endParaRPr lang="en-US" sz="1400" kern="1200" dirty="0"/>
        </a:p>
      </dsp:txBody>
      <dsp:txXfrm>
        <a:off x="1466047" y="138931"/>
        <a:ext cx="1211380" cy="605690"/>
      </dsp:txXfrm>
    </dsp:sp>
    <dsp:sp modelId="{66AC74A9-3F9C-4D1C-9F0E-3B9045214953}">
      <dsp:nvSpPr>
        <dsp:cNvPr id="0" name=""/>
        <dsp:cNvSpPr/>
      </dsp:nvSpPr>
      <dsp:spPr>
        <a:xfrm>
          <a:off x="278" y="999011"/>
          <a:ext cx="1211380" cy="605690"/>
        </a:xfrm>
        <a:prstGeom prst="rect">
          <a:avLst/>
        </a:prstGeom>
        <a:gradFill flip="none" rotWithShape="0">
          <a:gsLst>
            <a:gs pos="0">
              <a:schemeClr val="accent1">
                <a:lumMod val="75000"/>
                <a:lumOff val="25000"/>
                <a:tint val="66000"/>
                <a:satMod val="160000"/>
              </a:schemeClr>
            </a:gs>
            <a:gs pos="50000">
              <a:schemeClr val="accent1">
                <a:lumMod val="75000"/>
                <a:lumOff val="25000"/>
                <a:tint val="44500"/>
                <a:satMod val="160000"/>
              </a:schemeClr>
            </a:gs>
            <a:gs pos="100000">
              <a:schemeClr val="accent1">
                <a:lumMod val="75000"/>
                <a:lumOff val="25000"/>
                <a:tint val="23500"/>
                <a:satMod val="16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Scrum</a:t>
          </a:r>
          <a:endParaRPr lang="en-US" sz="1400" kern="1200" dirty="0"/>
        </a:p>
      </dsp:txBody>
      <dsp:txXfrm>
        <a:off x="278" y="999011"/>
        <a:ext cx="1211380" cy="605690"/>
      </dsp:txXfrm>
    </dsp:sp>
    <dsp:sp modelId="{285B0574-326C-494B-BD86-DCA3C6110AFE}">
      <dsp:nvSpPr>
        <dsp:cNvPr id="0" name=""/>
        <dsp:cNvSpPr/>
      </dsp:nvSpPr>
      <dsp:spPr>
        <a:xfrm>
          <a:off x="1466047" y="999011"/>
          <a:ext cx="1211380" cy="605690"/>
        </a:xfrm>
        <a:prstGeom prst="rect">
          <a:avLst/>
        </a:prstGeom>
        <a:gradFill flip="none" rotWithShape="1">
          <a:gsLst>
            <a:gs pos="0">
              <a:schemeClr val="accent1">
                <a:lumMod val="75000"/>
                <a:lumOff val="25000"/>
                <a:tint val="66000"/>
                <a:satMod val="160000"/>
              </a:schemeClr>
            </a:gs>
            <a:gs pos="50000">
              <a:schemeClr val="accent1">
                <a:lumMod val="75000"/>
                <a:lumOff val="25000"/>
                <a:tint val="44500"/>
                <a:satMod val="160000"/>
              </a:schemeClr>
            </a:gs>
            <a:gs pos="100000">
              <a:schemeClr val="accent1">
                <a:lumMod val="75000"/>
                <a:lumOff val="25000"/>
                <a:tint val="23500"/>
                <a:satMod val="16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Kanban</a:t>
          </a:r>
          <a:endParaRPr lang="en-US" sz="1400" kern="1200" dirty="0"/>
        </a:p>
      </dsp:txBody>
      <dsp:txXfrm>
        <a:off x="1466047" y="999011"/>
        <a:ext cx="1211380" cy="605690"/>
      </dsp:txXfrm>
    </dsp:sp>
    <dsp:sp modelId="{9464FDFC-DCCA-48D4-A8B6-602207B72A39}">
      <dsp:nvSpPr>
        <dsp:cNvPr id="0" name=""/>
        <dsp:cNvSpPr/>
      </dsp:nvSpPr>
      <dsp:spPr>
        <a:xfrm>
          <a:off x="2931817" y="999011"/>
          <a:ext cx="1211380" cy="605690"/>
        </a:xfrm>
        <a:prstGeom prst="rect">
          <a:avLst/>
        </a:prstGeom>
        <a:gradFill flip="none" rotWithShape="0">
          <a:gsLst>
            <a:gs pos="0">
              <a:schemeClr val="accent1">
                <a:lumMod val="75000"/>
                <a:lumOff val="25000"/>
                <a:tint val="66000"/>
                <a:satMod val="160000"/>
              </a:schemeClr>
            </a:gs>
            <a:gs pos="50000">
              <a:schemeClr val="accent1">
                <a:lumMod val="75000"/>
                <a:lumOff val="25000"/>
                <a:tint val="44500"/>
                <a:satMod val="160000"/>
              </a:schemeClr>
            </a:gs>
            <a:gs pos="100000">
              <a:schemeClr val="accent1">
                <a:lumMod val="75000"/>
                <a:lumOff val="25000"/>
                <a:tint val="23500"/>
                <a:satMod val="16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Bug Tracking</a:t>
          </a:r>
          <a:endParaRPr lang="en-US" sz="1400" kern="1200" dirty="0"/>
        </a:p>
      </dsp:txBody>
      <dsp:txXfrm>
        <a:off x="2931817" y="999011"/>
        <a:ext cx="1211380" cy="6056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BB7C3D-6777-4C45-9A54-91909729FBA8}">
      <dsp:nvSpPr>
        <dsp:cNvPr id="0" name=""/>
        <dsp:cNvSpPr/>
      </dsp:nvSpPr>
      <dsp:spPr>
        <a:xfrm>
          <a:off x="2071738" y="648780"/>
          <a:ext cx="783375" cy="2719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957"/>
              </a:lnTo>
              <a:lnTo>
                <a:pt x="783375" y="135957"/>
              </a:lnTo>
              <a:lnTo>
                <a:pt x="783375" y="2719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93147A-292A-400B-84ED-2A91AC212A2D}">
      <dsp:nvSpPr>
        <dsp:cNvPr id="0" name=""/>
        <dsp:cNvSpPr/>
      </dsp:nvSpPr>
      <dsp:spPr>
        <a:xfrm>
          <a:off x="1288362" y="648780"/>
          <a:ext cx="783375" cy="271915"/>
        </a:xfrm>
        <a:custGeom>
          <a:avLst/>
          <a:gdLst/>
          <a:ahLst/>
          <a:cxnLst/>
          <a:rect l="0" t="0" r="0" b="0"/>
          <a:pathLst>
            <a:path>
              <a:moveTo>
                <a:pt x="783375" y="0"/>
              </a:moveTo>
              <a:lnTo>
                <a:pt x="783375" y="135957"/>
              </a:lnTo>
              <a:lnTo>
                <a:pt x="0" y="135957"/>
              </a:lnTo>
              <a:lnTo>
                <a:pt x="0" y="2719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ECC4E2-282F-40C2-96A8-DCF8A06B3531}">
      <dsp:nvSpPr>
        <dsp:cNvPr id="0" name=""/>
        <dsp:cNvSpPr/>
      </dsp:nvSpPr>
      <dsp:spPr>
        <a:xfrm>
          <a:off x="1424319" y="1362"/>
          <a:ext cx="1294836" cy="647418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Next-Gen Template</a:t>
          </a:r>
          <a:endParaRPr lang="en-US" sz="1400" kern="1200" dirty="0"/>
        </a:p>
      </dsp:txBody>
      <dsp:txXfrm>
        <a:off x="1424319" y="1362"/>
        <a:ext cx="1294836" cy="647418"/>
      </dsp:txXfrm>
    </dsp:sp>
    <dsp:sp modelId="{66AC74A9-3F9C-4D1C-9F0E-3B9045214953}">
      <dsp:nvSpPr>
        <dsp:cNvPr id="0" name=""/>
        <dsp:cNvSpPr/>
      </dsp:nvSpPr>
      <dsp:spPr>
        <a:xfrm>
          <a:off x="640943" y="920695"/>
          <a:ext cx="1294836" cy="647418"/>
        </a:xfrm>
        <a:prstGeom prst="rect">
          <a:avLst/>
        </a:prstGeom>
        <a:gradFill flip="none" rotWithShape="0">
          <a:gsLst>
            <a:gs pos="0">
              <a:srgbClr val="00B050">
                <a:tint val="66000"/>
                <a:satMod val="160000"/>
              </a:srgbClr>
            </a:gs>
            <a:gs pos="50000">
              <a:srgbClr val="00B050">
                <a:tint val="44500"/>
                <a:satMod val="160000"/>
              </a:srgbClr>
            </a:gs>
            <a:gs pos="100000">
              <a:srgbClr val="00B050">
                <a:tint val="23500"/>
                <a:satMod val="160000"/>
              </a:srgb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Scrum</a:t>
          </a:r>
          <a:endParaRPr lang="en-US" sz="1400" kern="1200" dirty="0"/>
        </a:p>
      </dsp:txBody>
      <dsp:txXfrm>
        <a:off x="640943" y="920695"/>
        <a:ext cx="1294836" cy="647418"/>
      </dsp:txXfrm>
    </dsp:sp>
    <dsp:sp modelId="{285B0574-326C-494B-BD86-DCA3C6110AFE}">
      <dsp:nvSpPr>
        <dsp:cNvPr id="0" name=""/>
        <dsp:cNvSpPr/>
      </dsp:nvSpPr>
      <dsp:spPr>
        <a:xfrm>
          <a:off x="2207695" y="920695"/>
          <a:ext cx="1294836" cy="647418"/>
        </a:xfrm>
        <a:prstGeom prst="rect">
          <a:avLst/>
        </a:prstGeom>
        <a:gradFill flip="none" rotWithShape="0">
          <a:gsLst>
            <a:gs pos="0">
              <a:srgbClr val="00B050">
                <a:tint val="66000"/>
                <a:satMod val="160000"/>
              </a:srgbClr>
            </a:gs>
            <a:gs pos="50000">
              <a:srgbClr val="00B050">
                <a:tint val="44500"/>
                <a:satMod val="160000"/>
              </a:srgbClr>
            </a:gs>
            <a:gs pos="100000">
              <a:srgbClr val="00B050">
                <a:tint val="23500"/>
                <a:satMod val="160000"/>
              </a:srgb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Kanban</a:t>
          </a:r>
          <a:endParaRPr lang="en-US" sz="1400" kern="1200" dirty="0"/>
        </a:p>
      </dsp:txBody>
      <dsp:txXfrm>
        <a:off x="2207695" y="920695"/>
        <a:ext cx="1294836" cy="6474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B96A2-ABD9-41CD-95B5-6D0477EAFD86}">
      <dsp:nvSpPr>
        <dsp:cNvPr id="0" name=""/>
        <dsp:cNvSpPr/>
      </dsp:nvSpPr>
      <dsp:spPr>
        <a:xfrm>
          <a:off x="7491" y="-15346"/>
          <a:ext cx="1858961" cy="3503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Scrum Backlog</a:t>
          </a:r>
          <a:endParaRPr lang="en-US" sz="1600" kern="1200" dirty="0"/>
        </a:p>
      </dsp:txBody>
      <dsp:txXfrm>
        <a:off x="7491" y="-15346"/>
        <a:ext cx="1858961" cy="350357"/>
      </dsp:txXfrm>
    </dsp:sp>
    <dsp:sp modelId="{6E0A1166-F044-4A75-8770-4E3E09371961}">
      <dsp:nvSpPr>
        <dsp:cNvPr id="0" name=""/>
        <dsp:cNvSpPr/>
      </dsp:nvSpPr>
      <dsp:spPr>
        <a:xfrm>
          <a:off x="7491" y="335010"/>
          <a:ext cx="1858961" cy="266093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Backlog Grooming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Prioritize the stories in the backlog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Estimate Stories (Story points, Size, </a:t>
          </a:r>
          <a:r>
            <a:rPr lang="en-US" sz="1200" kern="1200" dirty="0" err="1" smtClean="0"/>
            <a:t>etc</a:t>
          </a:r>
          <a:r>
            <a:rPr lang="en-US" sz="1200" kern="1200" dirty="0" smtClean="0"/>
            <a:t>) 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Plan Workload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Task Management – Create sub tasks for the stories or issues as needed</a:t>
          </a:r>
          <a:endParaRPr lang="en-US" sz="1200" kern="1200" dirty="0"/>
        </a:p>
      </dsp:txBody>
      <dsp:txXfrm>
        <a:off x="7491" y="335010"/>
        <a:ext cx="1858961" cy="2660934"/>
      </dsp:txXfrm>
    </dsp:sp>
    <dsp:sp modelId="{8465226C-F22A-4010-9892-0F4EB0BDB204}">
      <dsp:nvSpPr>
        <dsp:cNvPr id="0" name=""/>
        <dsp:cNvSpPr/>
      </dsp:nvSpPr>
      <dsp:spPr>
        <a:xfrm>
          <a:off x="2126453" y="-15346"/>
          <a:ext cx="1858961" cy="350357"/>
        </a:xfrm>
        <a:prstGeom prst="rect">
          <a:avLst/>
        </a:prstGeom>
        <a:solidFill>
          <a:schemeClr val="accent4">
            <a:hueOff val="-4267321"/>
            <a:satOff val="-33333"/>
            <a:lumOff val="-11569"/>
            <a:alphaOff val="0"/>
          </a:schemeClr>
        </a:solidFill>
        <a:ln w="12700" cap="flat" cmpd="sng" algn="ctr">
          <a:solidFill>
            <a:schemeClr val="accent4">
              <a:hueOff val="-4267321"/>
              <a:satOff val="-33333"/>
              <a:lumOff val="-1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Sprint Planning</a:t>
          </a:r>
          <a:endParaRPr lang="en-US" sz="1600" kern="1200" dirty="0"/>
        </a:p>
      </dsp:txBody>
      <dsp:txXfrm>
        <a:off x="2126453" y="-15346"/>
        <a:ext cx="1858961" cy="350357"/>
      </dsp:txXfrm>
    </dsp:sp>
    <dsp:sp modelId="{024F71F3-F55B-4F15-BC02-286BDFC1638D}">
      <dsp:nvSpPr>
        <dsp:cNvPr id="0" name=""/>
        <dsp:cNvSpPr/>
      </dsp:nvSpPr>
      <dsp:spPr>
        <a:xfrm>
          <a:off x="2126453" y="335010"/>
          <a:ext cx="1858961" cy="2660934"/>
        </a:xfrm>
        <a:prstGeom prst="rect">
          <a:avLst/>
        </a:prstGeom>
        <a:solidFill>
          <a:schemeClr val="accent4">
            <a:tint val="40000"/>
            <a:alpha val="90000"/>
            <a:hueOff val="-4475967"/>
            <a:satOff val="-33333"/>
            <a:lumOff val="-3095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4475967"/>
              <a:satOff val="-33333"/>
              <a:lumOff val="-30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Create Sprints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Add stories and subtasks to the sprint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Supports Active or Parallel Sprint</a:t>
          </a:r>
          <a:endParaRPr lang="en-US" sz="1200" kern="1200" dirty="0"/>
        </a:p>
      </dsp:txBody>
      <dsp:txXfrm>
        <a:off x="2126453" y="335010"/>
        <a:ext cx="1858961" cy="2660934"/>
      </dsp:txXfrm>
    </dsp:sp>
    <dsp:sp modelId="{CB176D22-2840-4793-BEFC-281431CADD86}">
      <dsp:nvSpPr>
        <dsp:cNvPr id="0" name=""/>
        <dsp:cNvSpPr/>
      </dsp:nvSpPr>
      <dsp:spPr>
        <a:xfrm>
          <a:off x="4245414" y="-15346"/>
          <a:ext cx="1858961" cy="350357"/>
        </a:xfrm>
        <a:prstGeom prst="rect">
          <a:avLst/>
        </a:prstGeom>
        <a:solidFill>
          <a:schemeClr val="accent4">
            <a:hueOff val="-8534643"/>
            <a:satOff val="-66667"/>
            <a:lumOff val="-23138"/>
            <a:alphaOff val="0"/>
          </a:schemeClr>
        </a:solidFill>
        <a:ln w="12700" cap="flat" cmpd="sng" algn="ctr">
          <a:solidFill>
            <a:schemeClr val="accent4">
              <a:hueOff val="-8534643"/>
              <a:satOff val="-66667"/>
              <a:lumOff val="-23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Version Mgmt.,</a:t>
          </a:r>
          <a:endParaRPr lang="en-US" sz="1600" kern="1200" dirty="0"/>
        </a:p>
      </dsp:txBody>
      <dsp:txXfrm>
        <a:off x="4245414" y="-15346"/>
        <a:ext cx="1858961" cy="350357"/>
      </dsp:txXfrm>
    </dsp:sp>
    <dsp:sp modelId="{B7C2B972-FA70-4194-9C1D-33E9996A1AB4}">
      <dsp:nvSpPr>
        <dsp:cNvPr id="0" name=""/>
        <dsp:cNvSpPr/>
      </dsp:nvSpPr>
      <dsp:spPr>
        <a:xfrm>
          <a:off x="4245414" y="335010"/>
          <a:ext cx="1858961" cy="2660934"/>
        </a:xfrm>
        <a:prstGeom prst="rect">
          <a:avLst/>
        </a:prstGeom>
        <a:solidFill>
          <a:schemeClr val="accent4">
            <a:tint val="40000"/>
            <a:alpha val="90000"/>
            <a:hueOff val="-8951935"/>
            <a:satOff val="-66667"/>
            <a:lumOff val="-619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8951935"/>
              <a:satOff val="-66667"/>
              <a:lumOff val="-61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 smtClean="0"/>
            <a:t>version is a set of features/fixes released together as a single update to the app. 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 smtClean="0"/>
            <a:t>Assigning issues to versions helps you plan the order in which new features will be released to your customers.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Create Version and add issues to the version</a:t>
          </a:r>
          <a:endParaRPr lang="en-US" sz="1200" kern="1200" dirty="0"/>
        </a:p>
      </dsp:txBody>
      <dsp:txXfrm>
        <a:off x="4245414" y="335010"/>
        <a:ext cx="1858961" cy="2660934"/>
      </dsp:txXfrm>
    </dsp:sp>
    <dsp:sp modelId="{E43ECFA5-38AA-4EB4-BF39-714ED5C5BA27}">
      <dsp:nvSpPr>
        <dsp:cNvPr id="0" name=""/>
        <dsp:cNvSpPr/>
      </dsp:nvSpPr>
      <dsp:spPr>
        <a:xfrm>
          <a:off x="6364376" y="-15346"/>
          <a:ext cx="1858961" cy="350357"/>
        </a:xfrm>
        <a:prstGeom prst="rect">
          <a:avLst/>
        </a:prstGeom>
        <a:solidFill>
          <a:schemeClr val="accent4">
            <a:hueOff val="-12801964"/>
            <a:satOff val="-100000"/>
            <a:lumOff val="-34707"/>
            <a:alphaOff val="0"/>
          </a:schemeClr>
        </a:solidFill>
        <a:ln w="12700" cap="flat" cmpd="sng" algn="ctr">
          <a:solidFill>
            <a:schemeClr val="accent4">
              <a:hueOff val="-12801964"/>
              <a:satOff val="-100000"/>
              <a:lumOff val="-347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Manage Epics</a:t>
          </a:r>
          <a:endParaRPr lang="en-US" sz="1600" kern="1200" dirty="0"/>
        </a:p>
      </dsp:txBody>
      <dsp:txXfrm>
        <a:off x="6364376" y="-15346"/>
        <a:ext cx="1858961" cy="350357"/>
      </dsp:txXfrm>
    </dsp:sp>
    <dsp:sp modelId="{B124753A-F2DE-4738-8E2E-69C9A91A357F}">
      <dsp:nvSpPr>
        <dsp:cNvPr id="0" name=""/>
        <dsp:cNvSpPr/>
      </dsp:nvSpPr>
      <dsp:spPr>
        <a:xfrm>
          <a:off x="6364376" y="335010"/>
          <a:ext cx="1858961" cy="2660934"/>
        </a:xfrm>
        <a:prstGeom prst="rect">
          <a:avLst/>
        </a:prstGeom>
        <a:solidFill>
          <a:schemeClr val="accent4">
            <a:tint val="40000"/>
            <a:alpha val="90000"/>
            <a:hueOff val="-13427902"/>
            <a:satOff val="-100000"/>
            <a:lumOff val="-9286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13427902"/>
              <a:satOff val="-100000"/>
              <a:lumOff val="-92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 smtClean="0"/>
            <a:t>An epic captures a large body of work. Example: It's essentially a large user story that can be broken down into a number of smaller stories.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 smtClean="0"/>
            <a:t>Unlike sprints, scope-change in epics is a natural aspect of agile development. </a:t>
          </a:r>
          <a:endParaRPr lang="en-US" sz="1200" kern="1200" dirty="0"/>
        </a:p>
      </dsp:txBody>
      <dsp:txXfrm>
        <a:off x="6364376" y="335010"/>
        <a:ext cx="1858961" cy="26609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B96A2-ABD9-41CD-95B5-6D0477EAFD86}">
      <dsp:nvSpPr>
        <dsp:cNvPr id="0" name=""/>
        <dsp:cNvSpPr/>
      </dsp:nvSpPr>
      <dsp:spPr>
        <a:xfrm>
          <a:off x="7491" y="-168680"/>
          <a:ext cx="1858961" cy="3503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Kanban Backlog</a:t>
          </a:r>
          <a:endParaRPr lang="en-US" sz="1600" kern="1200" dirty="0"/>
        </a:p>
      </dsp:txBody>
      <dsp:txXfrm>
        <a:off x="7491" y="-168680"/>
        <a:ext cx="1858961" cy="350357"/>
      </dsp:txXfrm>
    </dsp:sp>
    <dsp:sp modelId="{6E0A1166-F044-4A75-8770-4E3E09371961}">
      <dsp:nvSpPr>
        <dsp:cNvPr id="0" name=""/>
        <dsp:cNvSpPr/>
      </dsp:nvSpPr>
      <dsp:spPr>
        <a:xfrm>
          <a:off x="7491" y="181676"/>
          <a:ext cx="1858961" cy="296760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Backlog Grooming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Prioritize the stories in the backlog to rank it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Task Management – Create sub tasks for the stories or issues as needed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 smtClean="0"/>
            <a:t>Select issues for your team to work on as per the limits set</a:t>
          </a:r>
          <a:endParaRPr lang="en-US" sz="1200" kern="1200" dirty="0"/>
        </a:p>
      </dsp:txBody>
      <dsp:txXfrm>
        <a:off x="7491" y="181676"/>
        <a:ext cx="1858961" cy="2967602"/>
      </dsp:txXfrm>
    </dsp:sp>
    <dsp:sp modelId="{8465226C-F22A-4010-9892-0F4EB0BDB204}">
      <dsp:nvSpPr>
        <dsp:cNvPr id="0" name=""/>
        <dsp:cNvSpPr/>
      </dsp:nvSpPr>
      <dsp:spPr>
        <a:xfrm>
          <a:off x="2126453" y="-168680"/>
          <a:ext cx="1858961" cy="350357"/>
        </a:xfrm>
        <a:prstGeom prst="rect">
          <a:avLst/>
        </a:prstGeom>
        <a:solidFill>
          <a:schemeClr val="accent4">
            <a:hueOff val="-4267321"/>
            <a:satOff val="-33333"/>
            <a:lumOff val="-11569"/>
            <a:alphaOff val="0"/>
          </a:schemeClr>
        </a:solidFill>
        <a:ln w="12700" cap="flat" cmpd="sng" algn="ctr">
          <a:solidFill>
            <a:schemeClr val="accent4">
              <a:hueOff val="-4267321"/>
              <a:satOff val="-33333"/>
              <a:lumOff val="-1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Kanban Board</a:t>
          </a:r>
          <a:endParaRPr lang="en-US" sz="1600" kern="1200" dirty="0"/>
        </a:p>
      </dsp:txBody>
      <dsp:txXfrm>
        <a:off x="2126453" y="-168680"/>
        <a:ext cx="1858961" cy="350357"/>
      </dsp:txXfrm>
    </dsp:sp>
    <dsp:sp modelId="{024F71F3-F55B-4F15-BC02-286BDFC1638D}">
      <dsp:nvSpPr>
        <dsp:cNvPr id="0" name=""/>
        <dsp:cNvSpPr/>
      </dsp:nvSpPr>
      <dsp:spPr>
        <a:xfrm>
          <a:off x="2126453" y="181676"/>
          <a:ext cx="1858961" cy="2967602"/>
        </a:xfrm>
        <a:prstGeom prst="rect">
          <a:avLst/>
        </a:prstGeom>
        <a:solidFill>
          <a:schemeClr val="accent4">
            <a:tint val="40000"/>
            <a:alpha val="90000"/>
            <a:hueOff val="-4475967"/>
            <a:satOff val="-33333"/>
            <a:lumOff val="-3095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4475967"/>
              <a:satOff val="-33333"/>
              <a:lumOff val="-30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 smtClean="0"/>
            <a:t>Kanban is based on the continuous delivery of work. 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Set the constraints or limits for each state in the development process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Add issues or stories to the Kanban board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Monitor issue progress and Release Issues</a:t>
          </a:r>
          <a:endParaRPr lang="en-US" sz="1200" kern="1200" dirty="0"/>
        </a:p>
      </dsp:txBody>
      <dsp:txXfrm>
        <a:off x="2126453" y="181676"/>
        <a:ext cx="1858961" cy="2967602"/>
      </dsp:txXfrm>
    </dsp:sp>
    <dsp:sp modelId="{CB176D22-2840-4793-BEFC-281431CADD86}">
      <dsp:nvSpPr>
        <dsp:cNvPr id="0" name=""/>
        <dsp:cNvSpPr/>
      </dsp:nvSpPr>
      <dsp:spPr>
        <a:xfrm>
          <a:off x="4245414" y="-168680"/>
          <a:ext cx="1858961" cy="350357"/>
        </a:xfrm>
        <a:prstGeom prst="rect">
          <a:avLst/>
        </a:prstGeom>
        <a:solidFill>
          <a:schemeClr val="accent4">
            <a:hueOff val="-8534643"/>
            <a:satOff val="-66667"/>
            <a:lumOff val="-23138"/>
            <a:alphaOff val="0"/>
          </a:schemeClr>
        </a:solidFill>
        <a:ln w="12700" cap="flat" cmpd="sng" algn="ctr">
          <a:solidFill>
            <a:schemeClr val="accent4">
              <a:hueOff val="-8534643"/>
              <a:satOff val="-66667"/>
              <a:lumOff val="-23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Version Mgmt.,</a:t>
          </a:r>
          <a:endParaRPr lang="en-US" sz="1600" kern="1200" dirty="0"/>
        </a:p>
      </dsp:txBody>
      <dsp:txXfrm>
        <a:off x="4245414" y="-168680"/>
        <a:ext cx="1858961" cy="350357"/>
      </dsp:txXfrm>
    </dsp:sp>
    <dsp:sp modelId="{B7C2B972-FA70-4194-9C1D-33E9996A1AB4}">
      <dsp:nvSpPr>
        <dsp:cNvPr id="0" name=""/>
        <dsp:cNvSpPr/>
      </dsp:nvSpPr>
      <dsp:spPr>
        <a:xfrm>
          <a:off x="4245414" y="181676"/>
          <a:ext cx="1858961" cy="2967602"/>
        </a:xfrm>
        <a:prstGeom prst="rect">
          <a:avLst/>
        </a:prstGeom>
        <a:solidFill>
          <a:schemeClr val="accent4">
            <a:tint val="40000"/>
            <a:alpha val="90000"/>
            <a:hueOff val="-8951935"/>
            <a:satOff val="-66667"/>
            <a:lumOff val="-619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8951935"/>
              <a:satOff val="-66667"/>
              <a:lumOff val="-61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 smtClean="0"/>
            <a:t>Kanban boards do not require issues to be pre-assigned to versions. This is because Kanban is designed for a continuous flow of work, rather than set iterations.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 smtClean="0"/>
            <a:t>On a Kanban board, you can choose to release a version at any point in time — the version will contain all issues that are complete at that time. </a:t>
          </a:r>
          <a:endParaRPr lang="en-US" sz="1200" b="0" i="0" u="none" kern="1200" dirty="0"/>
        </a:p>
      </dsp:txBody>
      <dsp:txXfrm>
        <a:off x="4245414" y="181676"/>
        <a:ext cx="1858961" cy="2967602"/>
      </dsp:txXfrm>
    </dsp:sp>
    <dsp:sp modelId="{E43ECFA5-38AA-4EB4-BF39-714ED5C5BA27}">
      <dsp:nvSpPr>
        <dsp:cNvPr id="0" name=""/>
        <dsp:cNvSpPr/>
      </dsp:nvSpPr>
      <dsp:spPr>
        <a:xfrm>
          <a:off x="6364376" y="-168680"/>
          <a:ext cx="1858961" cy="350357"/>
        </a:xfrm>
        <a:prstGeom prst="rect">
          <a:avLst/>
        </a:prstGeom>
        <a:solidFill>
          <a:schemeClr val="accent4">
            <a:hueOff val="-12801964"/>
            <a:satOff val="-100000"/>
            <a:lumOff val="-34707"/>
            <a:alphaOff val="0"/>
          </a:schemeClr>
        </a:solidFill>
        <a:ln w="12700" cap="flat" cmpd="sng" algn="ctr">
          <a:solidFill>
            <a:schemeClr val="accent4">
              <a:hueOff val="-12801964"/>
              <a:satOff val="-100000"/>
              <a:lumOff val="-347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Manage Epics</a:t>
          </a:r>
          <a:endParaRPr lang="en-US" sz="1600" kern="1200" dirty="0"/>
        </a:p>
      </dsp:txBody>
      <dsp:txXfrm>
        <a:off x="6364376" y="-168680"/>
        <a:ext cx="1858961" cy="350357"/>
      </dsp:txXfrm>
    </dsp:sp>
    <dsp:sp modelId="{B124753A-F2DE-4738-8E2E-69C9A91A357F}">
      <dsp:nvSpPr>
        <dsp:cNvPr id="0" name=""/>
        <dsp:cNvSpPr/>
      </dsp:nvSpPr>
      <dsp:spPr>
        <a:xfrm>
          <a:off x="6364376" y="181676"/>
          <a:ext cx="1858961" cy="2967602"/>
        </a:xfrm>
        <a:prstGeom prst="rect">
          <a:avLst/>
        </a:prstGeom>
        <a:solidFill>
          <a:schemeClr val="accent4">
            <a:tint val="40000"/>
            <a:alpha val="90000"/>
            <a:hueOff val="-13427902"/>
            <a:satOff val="-100000"/>
            <a:lumOff val="-9286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13427902"/>
              <a:satOff val="-100000"/>
              <a:lumOff val="-92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 smtClean="0"/>
            <a:t>An epic captures a large body of work. Example: It's essentially a large user story that can be broken down into a number of smaller stories.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u="none" kern="1200" dirty="0" smtClean="0"/>
            <a:t>Every epic that has issues is shown as a </a:t>
          </a:r>
          <a:r>
            <a:rPr lang="en-US" sz="1200" b="0" i="0" u="none" kern="1200" dirty="0" err="1" smtClean="0"/>
            <a:t>swimlane</a:t>
          </a:r>
          <a:r>
            <a:rPr lang="en-US" sz="1200" b="0" i="0" u="none" kern="1200" dirty="0" smtClean="0"/>
            <a:t> on the Kanban board</a:t>
          </a:r>
          <a:endParaRPr lang="en-US" sz="1200" kern="1200" dirty="0"/>
        </a:p>
      </dsp:txBody>
      <dsp:txXfrm>
        <a:off x="6364376" y="181676"/>
        <a:ext cx="1858961" cy="29676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C9829-C030-41FC-8DC7-95D4E426D8C4}">
      <dsp:nvSpPr>
        <dsp:cNvPr id="0" name=""/>
        <dsp:cNvSpPr/>
      </dsp:nvSpPr>
      <dsp:spPr>
        <a:xfrm>
          <a:off x="-4068617" y="-624484"/>
          <a:ext cx="4848300" cy="4848300"/>
        </a:xfrm>
        <a:prstGeom prst="blockArc">
          <a:avLst>
            <a:gd name="adj1" fmla="val 18900000"/>
            <a:gd name="adj2" fmla="val 2700000"/>
            <a:gd name="adj3" fmla="val 446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DA6C95-0296-48ED-94CA-CFC9B2C72092}">
      <dsp:nvSpPr>
        <dsp:cNvPr id="0" name=""/>
        <dsp:cNvSpPr/>
      </dsp:nvSpPr>
      <dsp:spPr>
        <a:xfrm>
          <a:off x="408547" y="276716"/>
          <a:ext cx="5187320" cy="55372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516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End to End Issue type and Workflow configuration</a:t>
          </a:r>
          <a:endParaRPr lang="en-US" sz="1600" kern="1200" dirty="0"/>
        </a:p>
      </dsp:txBody>
      <dsp:txXfrm>
        <a:off x="408547" y="276716"/>
        <a:ext cx="5187320" cy="553721"/>
      </dsp:txXfrm>
    </dsp:sp>
    <dsp:sp modelId="{4EA6B164-83F0-4E41-9EED-1DF74953B87F}">
      <dsp:nvSpPr>
        <dsp:cNvPr id="0" name=""/>
        <dsp:cNvSpPr/>
      </dsp:nvSpPr>
      <dsp:spPr>
        <a:xfrm>
          <a:off x="62471" y="207501"/>
          <a:ext cx="692151" cy="6921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58D04-7A7F-444E-90BA-EE08E7D51969}">
      <dsp:nvSpPr>
        <dsp:cNvPr id="0" name=""/>
        <dsp:cNvSpPr/>
      </dsp:nvSpPr>
      <dsp:spPr>
        <a:xfrm>
          <a:off x="726008" y="1107442"/>
          <a:ext cx="4869859" cy="553721"/>
        </a:xfrm>
        <a:prstGeom prst="rect">
          <a:avLst/>
        </a:prstGeom>
        <a:solidFill>
          <a:schemeClr val="accent4">
            <a:hueOff val="-4267321"/>
            <a:satOff val="-33333"/>
            <a:lumOff val="-1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516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Over 1000+ plugins for Integrations with other tools (open source and license based)</a:t>
          </a:r>
          <a:endParaRPr lang="en-US" sz="1600" kern="1200" dirty="0"/>
        </a:p>
      </dsp:txBody>
      <dsp:txXfrm>
        <a:off x="726008" y="1107442"/>
        <a:ext cx="4869859" cy="553721"/>
      </dsp:txXfrm>
    </dsp:sp>
    <dsp:sp modelId="{3CD9EF05-7E29-4F53-ADA7-2C3D491B83A9}">
      <dsp:nvSpPr>
        <dsp:cNvPr id="0" name=""/>
        <dsp:cNvSpPr/>
      </dsp:nvSpPr>
      <dsp:spPr>
        <a:xfrm>
          <a:off x="379932" y="1038227"/>
          <a:ext cx="692151" cy="6921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4267321"/>
              <a:satOff val="-33333"/>
              <a:lumOff val="-1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0B353-8F9C-4E45-A108-0ED47F687281}">
      <dsp:nvSpPr>
        <dsp:cNvPr id="0" name=""/>
        <dsp:cNvSpPr/>
      </dsp:nvSpPr>
      <dsp:spPr>
        <a:xfrm>
          <a:off x="726008" y="1938167"/>
          <a:ext cx="4869859" cy="553721"/>
        </a:xfrm>
        <a:prstGeom prst="rect">
          <a:avLst/>
        </a:prstGeom>
        <a:solidFill>
          <a:schemeClr val="accent4">
            <a:hueOff val="-8534643"/>
            <a:satOff val="-66667"/>
            <a:lumOff val="-2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516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Report and Dashboard configuration</a:t>
          </a:r>
          <a:endParaRPr lang="en-US" sz="1600" kern="1200" dirty="0"/>
        </a:p>
      </dsp:txBody>
      <dsp:txXfrm>
        <a:off x="726008" y="1938167"/>
        <a:ext cx="4869859" cy="553721"/>
      </dsp:txXfrm>
    </dsp:sp>
    <dsp:sp modelId="{5F962004-CFCA-4671-9E00-53DB2CADBA9D}">
      <dsp:nvSpPr>
        <dsp:cNvPr id="0" name=""/>
        <dsp:cNvSpPr/>
      </dsp:nvSpPr>
      <dsp:spPr>
        <a:xfrm>
          <a:off x="379932" y="1868952"/>
          <a:ext cx="692151" cy="6921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8534643"/>
              <a:satOff val="-66667"/>
              <a:lumOff val="-23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F3CD4-FC93-4B9A-9091-3D4BF23C9842}">
      <dsp:nvSpPr>
        <dsp:cNvPr id="0" name=""/>
        <dsp:cNvSpPr/>
      </dsp:nvSpPr>
      <dsp:spPr>
        <a:xfrm>
          <a:off x="408547" y="2768893"/>
          <a:ext cx="5187320" cy="553721"/>
        </a:xfrm>
        <a:prstGeom prst="rect">
          <a:avLst/>
        </a:prstGeom>
        <a:solidFill>
          <a:schemeClr val="accent4">
            <a:hueOff val="-12801964"/>
            <a:satOff val="-100000"/>
            <a:lumOff val="-347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516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API based customizations</a:t>
          </a:r>
          <a:endParaRPr lang="en-US" sz="1600" kern="1200" dirty="0"/>
        </a:p>
      </dsp:txBody>
      <dsp:txXfrm>
        <a:off x="408547" y="2768893"/>
        <a:ext cx="5187320" cy="553721"/>
      </dsp:txXfrm>
    </dsp:sp>
    <dsp:sp modelId="{4AC1CE07-5905-4105-87B7-3D91BD395DF3}">
      <dsp:nvSpPr>
        <dsp:cNvPr id="0" name=""/>
        <dsp:cNvSpPr/>
      </dsp:nvSpPr>
      <dsp:spPr>
        <a:xfrm>
          <a:off x="62471" y="2699678"/>
          <a:ext cx="692151" cy="6921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12801964"/>
              <a:satOff val="-100000"/>
              <a:lumOff val="-347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504ED-601C-9F41-A2BB-A84CD9D575D8}" type="datetimeFigureOut">
              <a:rPr lang="en-US" smtClean="0">
                <a:latin typeface="Arial Regular"/>
              </a:rPr>
              <a:t>5/20/2020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85347-B0FD-EF4B-941B-A92CF753AB4E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81683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4499A69-9E3B-7C4C-9E3F-523F007A72CB}" type="datetimeFigureOut">
              <a:rPr lang="en-US" smtClean="0"/>
              <a:pPr/>
              <a:t>5/20/2020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B02D6E04-3A2F-4B48-A297-666578EDF1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14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52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16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2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03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25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92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29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09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8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17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64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62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10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51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906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24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02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80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125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47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12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32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286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45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889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00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764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21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581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71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810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926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10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011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394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829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09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0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26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50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8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0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5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Single Line Tit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C9A73B0-41F0-3E40-BF14-EF98B7C21B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F69DE6-F71B-D441-B24C-6419119B82AF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A4128D7-098B-8241-92AE-59B6A86892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7D1D9E52-6107-5745-AA3C-C0D5178E14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9" name="Footer Placeholder 8">
            <a:extLst>
              <a:ext uri="{FF2B5EF4-FFF2-40B4-BE49-F238E27FC236}">
                <a16:creationId xmlns:a16="http://schemas.microsoft.com/office/drawing/2014/main" id="{9E44F99F-797E-744C-A7A6-9DCFEF3F8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821" y="-105407"/>
            <a:ext cx="5414838" cy="148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935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Cover Double + Client Logo_Doub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7FD6EC7-574A-D447-8D14-F23F7EC6F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1861E9-BDB1-744A-AB6C-6D5ABCB7AE1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BDD266F-DC19-6041-AB55-46A421EDB6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4D6F6F8-C665-8C49-8B1B-AEE354F16B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6C5299D-07B1-D544-A185-7F1BEB9DF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821" y="-105407"/>
            <a:ext cx="5414838" cy="148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04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162050"/>
            <a:ext cx="8417052" cy="33115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670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DE6069-021D-AC40-B1ED-C63CD3B48D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3286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0582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626B74-7C61-A145-BD70-21148590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162050"/>
            <a:ext cx="2688336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149372-F04D-CC48-8B4F-76F0320F3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162050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548ADF5-6624-B449-B0AB-E8FDF55A3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0760" y="1162050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96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751509"/>
            <a:ext cx="1029775" cy="22101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111401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</p:spTree>
    <p:extLst>
      <p:ext uri="{BB962C8B-B14F-4D97-AF65-F5344CB8AC3E}">
        <p14:creationId xmlns:p14="http://schemas.microsoft.com/office/powerpoint/2010/main" val="3949839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Graadi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751509"/>
            <a:ext cx="1029775" cy="2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7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04ED9-CA93-3142-B4EC-8ED6F34D15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2C87B-454A-5546-8346-08CD9A74F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720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A0C4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D9D5E-4D2E-CA4D-AD11-F48A3C1E8D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7C825B-B4FF-FF40-84F6-962714FC3A43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989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80102-CAD4-A748-BD95-3E5812A2A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28" y="-3"/>
            <a:ext cx="9142072" cy="5143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AF8623-17CF-6240-8EE3-A38651F2E3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DD0DB-372F-554C-AC14-50A4A4866945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136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567" y="3999679"/>
            <a:ext cx="4305898" cy="11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1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Double Line Tit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355E128-3976-D54B-8CB4-188AFAC603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9602A-3D3C-C044-8D3B-591771500E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EFC0216-CC29-8049-971C-0588BD188E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B16F16B-768F-984C-A591-9BB9760A9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1672A8D-4DB7-8348-A169-64D8EC326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821" y="-105407"/>
            <a:ext cx="5414838" cy="148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56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567" y="3999679"/>
            <a:ext cx="4305898" cy="11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16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BFD3179-5709-AE4F-A788-E4498F3E16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506C890-9727-1D43-B575-700E781163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3485B7-9363-D842-9596-0299E998A5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CA94C-BBE0-1846-921C-E1AFFD0BB14A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616" y="3988714"/>
            <a:ext cx="4239062" cy="11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44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 + 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002238E-5B2E-B247-94DB-4A3ABA560F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3660F06-908D-324A-9D22-12DB921A12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E5196DC-63C2-DC4C-9AD0-F8EA668BF4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6FDEC5-70F3-8242-B371-DE69C53DE33E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616" y="3988714"/>
            <a:ext cx="4239062" cy="11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979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647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FD0E892-AD84-1E4B-88EE-D37B1E173C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"/>
            <a:ext cx="9144000" cy="51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385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672F0-3606-864E-B5C6-3D3E01E3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8" y="0"/>
            <a:ext cx="91604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630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Background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7556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625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Graphic Sing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8E5F3-76E5-C042-960D-4D3913A473A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1B7D22-96C5-D744-AB8D-7183965D3C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22C6B8-2F6B-8947-A2A3-ED9E370F732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BC14C20-C069-724B-A635-DC1F5CCF8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39A0796-1F5C-6743-A1D0-11A18609B2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0B9CC9C9-D971-3041-A81C-BA9E6B224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821" y="-105407"/>
            <a:ext cx="5414838" cy="148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74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96E9237-80A4-8D4D-AF8F-78866C6D2C0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C1B911-F437-1644-81AF-E4F0D63347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779121-E465-634B-B2F7-19C558723B1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6882BFA-92D1-754C-8A6B-468712FCC8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25F6749-10D1-E840-B58E-0BD71C6C4B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9E90ED61-02F0-014B-ABEE-2397CF3B9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821" y="-105407"/>
            <a:ext cx="5414838" cy="148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24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peed Graphic Sing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04F555-4B35-F044-B7D0-D32F73D755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1258A4-09D8-664D-934C-0C07D252D4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A0D648-BD2B-5645-81FD-088044B6FFD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F9AFFB6-D22A-3C4E-9092-D2D3A372AC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C7EEFB4D-8BD1-7A49-BC27-5F48B29E81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C7676DE8-F28E-344A-8FEC-386AE8A49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821" y="-105407"/>
            <a:ext cx="5414838" cy="148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0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peed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80DC35-22AA-CB4D-B036-9AE68A672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A8502E8-6D49-0148-8E79-74D1108280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3AB9D5-63D5-C845-9EE9-47323B47D8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F1D9D5A-91BF-5D48-B927-A5B58455E5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5ACADCEC-F0AC-1A4F-BF69-1862F17AB2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C4C956A-E6D9-D24C-87B4-60CBB2163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821" y="-105407"/>
            <a:ext cx="5414838" cy="148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5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+ Client Logo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5470BAA-EBF9-104C-B584-E602EA7C4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88B880-0C43-D846-8830-8FD4A742FB4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691E4B0-6503-2048-9FDD-2EABA64EA6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D30C681C-64D6-E149-9987-42CE9688A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ECF9ED1D-DD1B-3C44-B499-54A9BDCDF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" y="-95633"/>
            <a:ext cx="5405253" cy="14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6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+ Client Logo_Doub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BCDCE1-35CA-004E-8A2B-18D80E76E3AE}"/>
              </a:ext>
            </a:extLst>
          </p:cNvPr>
          <p:cNvCxnSpPr>
            <a:cxnSpLocks/>
          </p:cNvCxnSpPr>
          <p:nvPr userDrawn="1"/>
        </p:nvCxnSpPr>
        <p:spPr>
          <a:xfrm flipV="1">
            <a:off x="3111568" y="572797"/>
            <a:ext cx="0" cy="649228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700CE5C8-92DF-234A-BCE9-4D8228A620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BF120-174E-F14D-A8E6-DB694BF08E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28A13C9-C291-9B4A-83A8-715B7AC0FB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9653D53-CFCB-F64B-AB0E-8B1239B01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6E1D5D37-263A-134E-A978-EABB8ACB4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" y="-95633"/>
            <a:ext cx="5405253" cy="14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12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Cover Single + Client Logo_Sing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8944D65-B84E-A049-98EE-5270F8EEF1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3F2592-9A69-2945-909D-AF9293BA588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6DBBC6-5A42-814E-A38D-B5720F6B24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D23382F7-67E9-6D40-8247-B2FB027F3D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6" name="Footer Placeholder 8">
            <a:extLst>
              <a:ext uri="{FF2B5EF4-FFF2-40B4-BE49-F238E27FC236}">
                <a16:creationId xmlns:a16="http://schemas.microsoft.com/office/drawing/2014/main" id="{CD2FB1B5-CBA0-AB44-9892-F8CE09330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821" y="-105407"/>
            <a:ext cx="5414838" cy="148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66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78952" cy="6210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093304"/>
            <a:ext cx="8378952" cy="3379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C5FF7-2DC4-5442-BB0D-C1FF3C41C2F6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23969" y="4742066"/>
            <a:ext cx="1039031" cy="2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5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85" r:id="rId2"/>
    <p:sldLayoutId id="2147484183" r:id="rId3"/>
    <p:sldLayoutId id="2147484189" r:id="rId4"/>
    <p:sldLayoutId id="2147484190" r:id="rId5"/>
    <p:sldLayoutId id="2147484191" r:id="rId6"/>
    <p:sldLayoutId id="2147484146" r:id="rId7"/>
    <p:sldLayoutId id="2147484144" r:id="rId8"/>
    <p:sldLayoutId id="2147484184" r:id="rId9"/>
    <p:sldLayoutId id="2147484186" r:id="rId10"/>
    <p:sldLayoutId id="2147484119" r:id="rId11"/>
    <p:sldLayoutId id="2147484193" r:id="rId12"/>
    <p:sldLayoutId id="2147484194" r:id="rId13"/>
    <p:sldLayoutId id="2147484195" r:id="rId14"/>
    <p:sldLayoutId id="2147484196" r:id="rId15"/>
    <p:sldLayoutId id="2147484100" r:id="rId16"/>
    <p:sldLayoutId id="2147484126" r:id="rId17"/>
    <p:sldLayoutId id="2147484131" r:id="rId18"/>
    <p:sldLayoutId id="2147484192" r:id="rId19"/>
    <p:sldLayoutId id="2147484200" r:id="rId20"/>
    <p:sldLayoutId id="2147484198" r:id="rId21"/>
    <p:sldLayoutId id="2147484199" r:id="rId22"/>
    <p:sldLayoutId id="2147484128" r:id="rId23"/>
    <p:sldLayoutId id="2147484130" r:id="rId24"/>
    <p:sldLayoutId id="2147484102" r:id="rId25"/>
    <p:sldLayoutId id="2147484113" r:id="rId26"/>
    <p:sldLayoutId id="2147484110" r:id="rId27"/>
  </p:sldLayoutIdLst>
  <p:hf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71450" indent="-171450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tabLst/>
        <a:defRPr sz="14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00050" indent="-171450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12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3088" indent="-11588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05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58838" indent="-17303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9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40" userDrawn="1">
          <p15:clr>
            <a:srgbClr val="F26B43"/>
          </p15:clr>
        </p15:guide>
        <p15:guide id="3" pos="5520" userDrawn="1">
          <p15:clr>
            <a:srgbClr val="F26B43"/>
          </p15:clr>
        </p15:guide>
        <p15:guide id="4" orient="horz" pos="2988" userDrawn="1">
          <p15:clr>
            <a:srgbClr val="F26B43"/>
          </p15:clr>
        </p15:guide>
        <p15:guide id="5" orient="horz" pos="5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tlassian.com/agile/scrum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tlassian.com/agile/kanban/wip-limits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software/jira/pricing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538CCB4-1560-6942-A5AB-C8F09B136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97" y="4611638"/>
            <a:ext cx="4572000" cy="155448"/>
          </a:xfrm>
        </p:spPr>
        <p:txBody>
          <a:bodyPr/>
          <a:lstStyle/>
          <a:p>
            <a:r>
              <a:rPr lang="en-US" dirty="0"/>
              <a:t>© 2020 Cognizant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BCE1D04-0A9E-5D41-992E-0FA6F4F8B1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JIRA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17C62E-0EDE-0B4D-AC45-361F742901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April </a:t>
            </a:r>
            <a:r>
              <a:rPr lang="en-US" dirty="0"/>
              <a:t>2020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Gayathri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75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Configure Issue Types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577" y="511419"/>
            <a:ext cx="8417052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 smtClean="0">
                <a:solidFill>
                  <a:schemeClr val="tx2"/>
                </a:solidFill>
              </a:rPr>
              <a:t>Select “Project Settings” menu from left pane, Then select Issue Type </a:t>
            </a:r>
            <a:r>
              <a:rPr lang="en-U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 Edit Issue Type option to view, add and edit Issue Types.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393" y="942306"/>
            <a:ext cx="2376607" cy="27808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190" t="12643" r="2347" b="5697"/>
          <a:stretch/>
        </p:blipFill>
        <p:spPr>
          <a:xfrm>
            <a:off x="118577" y="1519081"/>
            <a:ext cx="6011458" cy="28611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Elbow Connector 7"/>
          <p:cNvCxnSpPr/>
          <p:nvPr/>
        </p:nvCxnSpPr>
        <p:spPr>
          <a:xfrm rot="5400000" flipH="1" flipV="1">
            <a:off x="5708811" y="1210213"/>
            <a:ext cx="838628" cy="516535"/>
          </a:xfrm>
          <a:prstGeom prst="bentConnector3">
            <a:avLst>
              <a:gd name="adj1" fmla="val 992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ular Callout 10"/>
          <p:cNvSpPr/>
          <p:nvPr/>
        </p:nvSpPr>
        <p:spPr>
          <a:xfrm>
            <a:off x="4857135" y="3991897"/>
            <a:ext cx="1887794" cy="829199"/>
          </a:xfrm>
          <a:prstGeom prst="wedgeRoundRectCallout">
            <a:avLst>
              <a:gd name="adj1" fmla="val -136979"/>
              <a:gd name="adj2" fmla="val -39475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/>
                </a:solidFill>
              </a:rPr>
              <a:t>User can also configure the issue types needed for the project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00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199" t="3286" r="12114" b="10563"/>
          <a:stretch/>
        </p:blipFill>
        <p:spPr>
          <a:xfrm>
            <a:off x="5899759" y="1421157"/>
            <a:ext cx="2535923" cy="201542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Rounded Rectangular Callout 12"/>
          <p:cNvSpPr/>
          <p:nvPr/>
        </p:nvSpPr>
        <p:spPr>
          <a:xfrm>
            <a:off x="6254788" y="3504837"/>
            <a:ext cx="2221851" cy="1285526"/>
          </a:xfrm>
          <a:prstGeom prst="wedgeRoundRectCallout">
            <a:avLst>
              <a:gd name="adj1" fmla="val 2474"/>
              <a:gd name="adj2" fmla="val -72105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Configure Status and Workflows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92" y="563033"/>
            <a:ext cx="5326462" cy="224037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22" y="2428869"/>
            <a:ext cx="4770270" cy="25901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>
          <a:xfrm>
            <a:off x="5899759" y="563033"/>
            <a:ext cx="1940638" cy="766916"/>
          </a:xfrm>
          <a:prstGeom prst="wedgeRoundRectCallout">
            <a:avLst>
              <a:gd name="adj1" fmla="val -72005"/>
              <a:gd name="adj2" fmla="val 6090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/>
                </a:solidFill>
              </a:rPr>
              <a:t>Configure Custom status by navigating to Project Settings </a:t>
            </a:r>
            <a:r>
              <a:rPr lang="en-US" sz="1200" dirty="0" smtClean="0">
                <a:solidFill>
                  <a:schemeClr val="tx2"/>
                </a:solidFill>
                <a:sym typeface="Wingdings" panose="05000000000000000000" pitchFamily="2" charset="2"/>
              </a:rPr>
              <a:t> Status menu</a:t>
            </a:r>
            <a:r>
              <a:rPr lang="en-US" sz="1200" dirty="0" smtClean="0">
                <a:solidFill>
                  <a:schemeClr val="tx2"/>
                </a:solidFill>
              </a:rPr>
              <a:t> 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331" t="6573" r="39019" b="1596"/>
          <a:stretch/>
        </p:blipFill>
        <p:spPr>
          <a:xfrm>
            <a:off x="3965532" y="2683809"/>
            <a:ext cx="1799303" cy="23351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Rounded Rectangular Callout 9"/>
          <p:cNvSpPr/>
          <p:nvPr/>
        </p:nvSpPr>
        <p:spPr>
          <a:xfrm>
            <a:off x="6254788" y="3527788"/>
            <a:ext cx="2221851" cy="1285526"/>
          </a:xfrm>
          <a:prstGeom prst="wedgeRoundRectCallout">
            <a:avLst>
              <a:gd name="adj1" fmla="val -102404"/>
              <a:gd name="adj2" fmla="val 18911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/>
                </a:solidFill>
              </a:rPr>
              <a:t>Configure Custom status can be added to the workflow of any issue type either via text or diagrammatically by establishing the transition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52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Workflow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8577" y="563033"/>
            <a:ext cx="8644423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 smtClean="0">
                <a:solidFill>
                  <a:schemeClr val="tx2"/>
                </a:solidFill>
              </a:rPr>
              <a:t>Workflow is very powerful and highly configurable that even a complex workflow can be configured in JIRA.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13" y="1020233"/>
            <a:ext cx="84391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Attribute Configuration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42" t="13235" r="2641" b="6005"/>
          <a:stretch/>
        </p:blipFill>
        <p:spPr>
          <a:xfrm>
            <a:off x="173241" y="563033"/>
            <a:ext cx="5546289" cy="25957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907" y="1465007"/>
            <a:ext cx="4025093" cy="26568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1717411" y="2727697"/>
            <a:ext cx="3460955" cy="2296144"/>
            <a:chOff x="1455174" y="1744915"/>
            <a:chExt cx="3460955" cy="22961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r="22129" b="22178"/>
            <a:stretch/>
          </p:blipFill>
          <p:spPr>
            <a:xfrm>
              <a:off x="1455174" y="1744915"/>
              <a:ext cx="3460955" cy="2296144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l="68140" t="86657" r="1742"/>
            <a:stretch/>
          </p:blipFill>
          <p:spPr>
            <a:xfrm>
              <a:off x="3321909" y="3598606"/>
              <a:ext cx="1338582" cy="39370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" name="Oval 10"/>
          <p:cNvSpPr/>
          <p:nvPr/>
        </p:nvSpPr>
        <p:spPr>
          <a:xfrm>
            <a:off x="5552781" y="467428"/>
            <a:ext cx="284822" cy="2670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640355" y="3988332"/>
            <a:ext cx="284822" cy="2670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618237" y="2659902"/>
            <a:ext cx="284822" cy="2670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26403" y="515795"/>
            <a:ext cx="2930460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</a:rPr>
              <a:t>Navigate to Project Settings </a:t>
            </a:r>
            <a:r>
              <a:rPr lang="en-US" sz="1200" dirty="0" smtClean="0">
                <a:solidFill>
                  <a:schemeClr val="tx2"/>
                </a:solidFill>
                <a:sym typeface="Wingdings" panose="05000000000000000000" pitchFamily="2" charset="2"/>
              </a:rPr>
              <a:t> Custom Fields option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  <a:sym typeface="Wingdings" panose="05000000000000000000" pitchFamily="2" charset="2"/>
              </a:rPr>
              <a:t>Select “Create Custom Field” Button.</a:t>
            </a:r>
            <a:endParaRPr lang="en-US" sz="1200" dirty="0" smtClean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25177" y="4205543"/>
            <a:ext cx="2930460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 smtClean="0">
                <a:solidFill>
                  <a:schemeClr val="tx2"/>
                </a:solidFill>
              </a:rPr>
              <a:t>Select the field type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2181" y="3577239"/>
            <a:ext cx="1366056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 smtClean="0">
                <a:solidFill>
                  <a:schemeClr val="tx2"/>
                </a:solidFill>
              </a:rPr>
              <a:t>Provide the field details and create the same. </a:t>
            </a:r>
          </a:p>
        </p:txBody>
      </p:sp>
    </p:spTree>
    <p:extLst>
      <p:ext uri="{BB962C8B-B14F-4D97-AF65-F5344CB8AC3E}">
        <p14:creationId xmlns:p14="http://schemas.microsoft.com/office/powerpoint/2010/main" val="319233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6" y="12600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Version/Component Creation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656" y="775360"/>
            <a:ext cx="2008239" cy="18079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84" y="779325"/>
            <a:ext cx="5650392" cy="147445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84" y="2404806"/>
            <a:ext cx="5544804" cy="262887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477" y="2747133"/>
            <a:ext cx="2728523" cy="19482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18576" y="429479"/>
            <a:ext cx="872062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 smtClean="0">
                <a:solidFill>
                  <a:schemeClr val="tx2"/>
                </a:solidFill>
              </a:rPr>
              <a:t>Navigate to Project Settings </a:t>
            </a:r>
            <a:r>
              <a:rPr lang="en-US" sz="1200" dirty="0" smtClean="0">
                <a:solidFill>
                  <a:schemeClr val="tx2"/>
                </a:solidFill>
                <a:sym typeface="Wingdings" panose="05000000000000000000" pitchFamily="2" charset="2"/>
              </a:rPr>
              <a:t> Versions and Components menu to create project specific components and versions</a:t>
            </a:r>
            <a:endParaRPr lang="en-US" sz="1200" dirty="0" smtClean="0">
              <a:solidFill>
                <a:schemeClr val="tx2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824376" y="1061884"/>
            <a:ext cx="350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7" idx="1"/>
          </p:cNvCxnSpPr>
          <p:nvPr/>
        </p:nvCxnSpPr>
        <p:spPr>
          <a:xfrm>
            <a:off x="5718788" y="3719242"/>
            <a:ext cx="315689" cy="2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36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6" y="12600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Traceability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8576" y="563933"/>
            <a:ext cx="872062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 smtClean="0">
                <a:solidFill>
                  <a:schemeClr val="tx2"/>
                </a:solidFill>
              </a:rPr>
              <a:t>Traceability can be established between any two Issue Types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t="12691" r="1882" b="6094"/>
          <a:stretch/>
        </p:blipFill>
        <p:spPr>
          <a:xfrm>
            <a:off x="118576" y="863849"/>
            <a:ext cx="7986252" cy="37165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8314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Automation Rules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3316" r="2519" b="5190"/>
          <a:stretch/>
        </p:blipFill>
        <p:spPr>
          <a:xfrm>
            <a:off x="265322" y="852840"/>
            <a:ext cx="7907252" cy="37165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65322" y="554069"/>
            <a:ext cx="8417052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 smtClean="0">
                <a:solidFill>
                  <a:schemeClr val="tx2"/>
                </a:solidFill>
              </a:rPr>
              <a:t>Automation Rules can be </a:t>
            </a:r>
            <a:r>
              <a:rPr lang="en-US" sz="1400" dirty="0" err="1" smtClean="0">
                <a:solidFill>
                  <a:schemeClr val="tx2"/>
                </a:solidFill>
              </a:rPr>
              <a:t>templatized</a:t>
            </a:r>
            <a:r>
              <a:rPr lang="en-US" sz="1400" dirty="0" smtClean="0">
                <a:solidFill>
                  <a:schemeClr val="tx2"/>
                </a:solidFill>
              </a:rPr>
              <a:t> and configured based on the Project need </a:t>
            </a:r>
          </a:p>
        </p:txBody>
      </p:sp>
    </p:spTree>
    <p:extLst>
      <p:ext uri="{BB962C8B-B14F-4D97-AF65-F5344CB8AC3E}">
        <p14:creationId xmlns:p14="http://schemas.microsoft.com/office/powerpoint/2010/main" val="20705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799" y="1709543"/>
            <a:ext cx="7220988" cy="1218795"/>
          </a:xfrm>
        </p:spPr>
        <p:txBody>
          <a:bodyPr/>
          <a:lstStyle/>
          <a:p>
            <a:r>
              <a:rPr lang="en-US" dirty="0" smtClean="0"/>
              <a:t>Project Planning &amp; Tracking – Scrum Board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4695825"/>
            <a:ext cx="4572000" cy="187325"/>
          </a:xfrm>
        </p:spPr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59325"/>
            <a:ext cx="228600" cy="123825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1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Plan &amp; Work with Scrum Board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179948525"/>
              </p:ext>
            </p:extLst>
          </p:nvPr>
        </p:nvGraphicFramePr>
        <p:xfrm>
          <a:off x="325373" y="1268486"/>
          <a:ext cx="8230829" cy="298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Rectangle 16"/>
          <p:cNvSpPr/>
          <p:nvPr/>
        </p:nvSpPr>
        <p:spPr>
          <a:xfrm>
            <a:off x="118576" y="647456"/>
            <a:ext cx="8644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52CC"/>
                </a:solidFill>
                <a:hlinkClick r:id="rId8"/>
              </a:rPr>
              <a:t>Scrum</a:t>
            </a:r>
            <a:r>
              <a:rPr lang="en-US" sz="1600" dirty="0"/>
              <a:t> teams commit to ship working software through set intervals called sprints.</a:t>
            </a:r>
          </a:p>
        </p:txBody>
      </p:sp>
    </p:spTree>
    <p:extLst>
      <p:ext uri="{BB962C8B-B14F-4D97-AF65-F5344CB8AC3E}">
        <p14:creationId xmlns:p14="http://schemas.microsoft.com/office/powerpoint/2010/main" val="323019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Plan &amp; Work with Scrum Board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02" y="592088"/>
            <a:ext cx="5002342" cy="338014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702" y="3363507"/>
            <a:ext cx="2316419" cy="163713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832" y="1622467"/>
            <a:ext cx="4308987" cy="3072943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5466735" y="563033"/>
            <a:ext cx="3296265" cy="941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Scrum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Backlog and Version Mgmt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EPIC 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  <a:sym typeface="Wingdings" panose="05000000000000000000" pitchFamily="2" charset="2"/>
              </a:rPr>
              <a:t> Story mapping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61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>
          <a:xfrm>
            <a:off x="3327231" y="806861"/>
            <a:ext cx="5005423" cy="3319272"/>
          </a:xfrm>
        </p:spPr>
        <p:txBody>
          <a:bodyPr anchor="ctr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JIRA – An 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Why JIRA?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Key Capabilities of JIRA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Key Benefits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Software / Hardware </a:t>
            </a:r>
            <a:r>
              <a:rPr lang="en-US" dirty="0" smtClean="0"/>
              <a:t>Requirements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6" name="Picture 2" descr="D:\Surendar Works\icons and images\box_shadow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-476840" y="1869170"/>
            <a:ext cx="6502940" cy="457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10" y="1754000"/>
            <a:ext cx="2212416" cy="20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4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Create a Scrum Board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134" t="37112" r="17172" b="19585"/>
          <a:stretch/>
        </p:blipFill>
        <p:spPr>
          <a:xfrm>
            <a:off x="2175163" y="622102"/>
            <a:ext cx="3949276" cy="13873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2489088" y="2836185"/>
            <a:ext cx="2851355" cy="2094995"/>
            <a:chOff x="4689987" y="726863"/>
            <a:chExt cx="2851355" cy="2094995"/>
          </a:xfrm>
        </p:grpSpPr>
        <p:grpSp>
          <p:nvGrpSpPr>
            <p:cNvPr id="8" name="Group 7"/>
            <p:cNvGrpSpPr/>
            <p:nvPr/>
          </p:nvGrpSpPr>
          <p:grpSpPr>
            <a:xfrm>
              <a:off x="4748981" y="778477"/>
              <a:ext cx="2658921" cy="2023529"/>
              <a:chOff x="1718648" y="2996232"/>
              <a:chExt cx="2658921" cy="2023529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/>
              <a:srcRect l="74921"/>
              <a:stretch/>
            </p:blipFill>
            <p:spPr>
              <a:xfrm>
                <a:off x="2946386" y="3051932"/>
                <a:ext cx="1431183" cy="1967829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/>
              <a:srcRect r="59132" b="18924"/>
              <a:stretch/>
            </p:blipFill>
            <p:spPr>
              <a:xfrm>
                <a:off x="1718648" y="2996232"/>
                <a:ext cx="2332242" cy="1595433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4689987" y="726863"/>
              <a:ext cx="2851355" cy="209499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b="6330"/>
          <a:stretch/>
        </p:blipFill>
        <p:spPr>
          <a:xfrm>
            <a:off x="214071" y="1036029"/>
            <a:ext cx="1574634" cy="36003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9" name="Oval 18"/>
          <p:cNvSpPr/>
          <p:nvPr/>
        </p:nvSpPr>
        <p:spPr>
          <a:xfrm>
            <a:off x="96178" y="884224"/>
            <a:ext cx="284822" cy="2670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5961099" y="460648"/>
            <a:ext cx="326679" cy="3629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348108" y="2675620"/>
            <a:ext cx="326679" cy="3629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4097" y="570361"/>
            <a:ext cx="158403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dirty="0" smtClean="0">
                <a:solidFill>
                  <a:schemeClr val="tx2"/>
                </a:solidFill>
              </a:rPr>
              <a:t>Select the “Create Board” option from the left menu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41305" y="504151"/>
            <a:ext cx="158403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dirty="0" smtClean="0">
                <a:solidFill>
                  <a:schemeClr val="tx2"/>
                </a:solidFill>
              </a:rPr>
              <a:t>Select the “Create a Scrum Board” button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961099" y="2053357"/>
            <a:ext cx="2851355" cy="2094995"/>
            <a:chOff x="5210751" y="2835775"/>
            <a:chExt cx="2851355" cy="209499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/>
            <a:srcRect r="45855" b="13504"/>
            <a:stretch/>
          </p:blipFill>
          <p:spPr>
            <a:xfrm>
              <a:off x="5232386" y="2931975"/>
              <a:ext cx="2300748" cy="1522038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Rectangle 25"/>
            <p:cNvSpPr/>
            <p:nvPr/>
          </p:nvSpPr>
          <p:spPr>
            <a:xfrm>
              <a:off x="5210751" y="2835775"/>
              <a:ext cx="2851355" cy="209499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696422" y="2295639"/>
            <a:ext cx="2617340" cy="4154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dirty="0" smtClean="0">
                <a:solidFill>
                  <a:schemeClr val="tx2"/>
                </a:solidFill>
              </a:rPr>
              <a:t>Select the appropriate option to create a board with new JIRA project or to create a board to an existing JIRA Project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95114" y="4220844"/>
            <a:ext cx="261734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dirty="0" smtClean="0">
                <a:solidFill>
                  <a:schemeClr val="tx2"/>
                </a:solidFill>
              </a:rPr>
              <a:t>Provide a name to the board, select the project and click on “Create Board” option.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517" y="3576707"/>
            <a:ext cx="1685904" cy="540016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7069980" y="1849929"/>
            <a:ext cx="326679" cy="3629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6357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Backlog Grooming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4011" b="5318"/>
          <a:stretch/>
        </p:blipFill>
        <p:spPr>
          <a:xfrm>
            <a:off x="170919" y="846266"/>
            <a:ext cx="8364710" cy="37938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70919" y="509565"/>
            <a:ext cx="7836309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 smtClean="0">
                <a:solidFill>
                  <a:schemeClr val="tx2"/>
                </a:solidFill>
              </a:rPr>
              <a:t>Add issues of various types and groom the backlog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893574" y="4345858"/>
            <a:ext cx="2497394" cy="592068"/>
          </a:xfrm>
          <a:prstGeom prst="wedgeRoundRectCallout">
            <a:avLst>
              <a:gd name="adj1" fmla="val 62632"/>
              <a:gd name="adj2" fmla="val -163350"/>
              <a:gd name="adj3" fmla="val 16667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/>
                </a:solidFill>
              </a:rPr>
              <a:t>Issue can be tagged to a component, Epic and Version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2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Issue Creation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23372"/>
            <a:ext cx="4160074" cy="28122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77" y="726863"/>
            <a:ext cx="7334250" cy="523875"/>
          </a:xfrm>
          <a:prstGeom prst="rect">
            <a:avLst/>
          </a:prstGeom>
        </p:spPr>
      </p:pic>
      <p:sp>
        <p:nvSpPr>
          <p:cNvPr id="31" name="Rounded Rectangular Callout 30"/>
          <p:cNvSpPr/>
          <p:nvPr/>
        </p:nvSpPr>
        <p:spPr>
          <a:xfrm>
            <a:off x="6204130" y="1456667"/>
            <a:ext cx="2497394" cy="592068"/>
          </a:xfrm>
          <a:prstGeom prst="wedgeRoundRectCallout">
            <a:avLst>
              <a:gd name="adj1" fmla="val -30281"/>
              <a:gd name="adj2" fmla="val -103566"/>
              <a:gd name="adj3" fmla="val 16667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/>
                </a:solidFill>
              </a:rPr>
              <a:t>Select the create icon, a light box appears where user can create issue of any types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21886" t="38194" r="58905" b="40632"/>
          <a:stretch/>
        </p:blipFill>
        <p:spPr>
          <a:xfrm>
            <a:off x="4970862" y="2131884"/>
            <a:ext cx="1773325" cy="10989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32" name="Straight Arrow Connector 31"/>
          <p:cNvCxnSpPr/>
          <p:nvPr/>
        </p:nvCxnSpPr>
        <p:spPr>
          <a:xfrm>
            <a:off x="1737360" y="2455642"/>
            <a:ext cx="31902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ular Callout 32"/>
          <p:cNvSpPr/>
          <p:nvPr/>
        </p:nvSpPr>
        <p:spPr>
          <a:xfrm>
            <a:off x="4927600" y="3758695"/>
            <a:ext cx="2497394" cy="592068"/>
          </a:xfrm>
          <a:prstGeom prst="wedgeRoundRectCallout">
            <a:avLst>
              <a:gd name="adj1" fmla="val -33536"/>
              <a:gd name="adj2" fmla="val -170491"/>
              <a:gd name="adj3" fmla="val 16667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/>
                </a:solidFill>
              </a:rPr>
              <a:t>Select the appropriate issue type to create the issue. 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9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Creating Sub Tasks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8577" y="523397"/>
            <a:ext cx="876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User can also create sub tasks for a story by clicking on the + icon and Plan and track the same</a:t>
            </a:r>
            <a:endParaRPr lang="en-US" sz="14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3075" b="5476"/>
          <a:stretch/>
        </p:blipFill>
        <p:spPr>
          <a:xfrm>
            <a:off x="524988" y="1009205"/>
            <a:ext cx="7604229" cy="34821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999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Sprint Creation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77" y="1034875"/>
            <a:ext cx="6241583" cy="10654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3" name="Rounded Rectangular Callout 32"/>
          <p:cNvSpPr/>
          <p:nvPr/>
        </p:nvSpPr>
        <p:spPr>
          <a:xfrm>
            <a:off x="6441440" y="975551"/>
            <a:ext cx="2497394" cy="592068"/>
          </a:xfrm>
          <a:prstGeom prst="wedgeRoundRectCallout">
            <a:avLst>
              <a:gd name="adj1" fmla="val -77473"/>
              <a:gd name="adj2" fmla="val -16049"/>
              <a:gd name="adj3" fmla="val 16667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/>
                </a:solidFill>
              </a:rPr>
              <a:t>Click the “Create Sprint” button on top of the backlog to create the sprint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617" y="2477334"/>
            <a:ext cx="6753538" cy="9574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08" y="3612415"/>
            <a:ext cx="2553017" cy="146416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8" name="Rounded Rectangular Callout 17"/>
          <p:cNvSpPr/>
          <p:nvPr/>
        </p:nvSpPr>
        <p:spPr>
          <a:xfrm>
            <a:off x="118576" y="2615437"/>
            <a:ext cx="1588303" cy="592068"/>
          </a:xfrm>
          <a:prstGeom prst="wedgeRoundRectCallout">
            <a:avLst>
              <a:gd name="adj1" fmla="val 60847"/>
              <a:gd name="adj2" fmla="val -2321"/>
              <a:gd name="adj3" fmla="val 16667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/>
                </a:solidFill>
              </a:rPr>
              <a:t>Sprint gets created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3515360" y="3850835"/>
            <a:ext cx="2275839" cy="592068"/>
          </a:xfrm>
          <a:prstGeom prst="wedgeRoundRectCallout">
            <a:avLst>
              <a:gd name="adj1" fmla="val -69348"/>
              <a:gd name="adj2" fmla="val -17765"/>
              <a:gd name="adj3" fmla="val 16667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/>
                </a:solidFill>
              </a:rPr>
              <a:t>Edit the sprint name and goal as needed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61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Sprint Planning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3244" r="1041" b="6431"/>
          <a:stretch/>
        </p:blipFill>
        <p:spPr>
          <a:xfrm>
            <a:off x="245807" y="609504"/>
            <a:ext cx="5692878" cy="25980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1048"/>
          <a:stretch/>
        </p:blipFill>
        <p:spPr>
          <a:xfrm>
            <a:off x="5103557" y="2113220"/>
            <a:ext cx="3432072" cy="28319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9" name="Rounded Rectangular Callout 18"/>
          <p:cNvSpPr/>
          <p:nvPr/>
        </p:nvSpPr>
        <p:spPr>
          <a:xfrm>
            <a:off x="613700" y="3529170"/>
            <a:ext cx="3121414" cy="1353482"/>
          </a:xfrm>
          <a:prstGeom prst="wedgeRoundRectCallout">
            <a:avLst>
              <a:gd name="adj1" fmla="val 97778"/>
              <a:gd name="adj2" fmla="val -15897"/>
              <a:gd name="adj3" fmla="val 16667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2"/>
                </a:solidFill>
              </a:rPr>
              <a:t>Once the issue is added to backlog. Select the following for planning: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</a:rPr>
              <a:t>Assignee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</a:rPr>
              <a:t>Estimate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</a:rPr>
              <a:t>Epics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</a:rPr>
              <a:t>Components &amp;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</a:rPr>
              <a:t>Versions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3" name="Rounded Rectangular Callout 32"/>
          <p:cNvSpPr/>
          <p:nvPr/>
        </p:nvSpPr>
        <p:spPr>
          <a:xfrm>
            <a:off x="6441440" y="975551"/>
            <a:ext cx="2497394" cy="592068"/>
          </a:xfrm>
          <a:prstGeom prst="wedgeRoundRectCallout">
            <a:avLst>
              <a:gd name="adj1" fmla="val -77473"/>
              <a:gd name="adj2" fmla="val -16049"/>
              <a:gd name="adj3" fmla="val 16667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/>
                </a:solidFill>
              </a:rPr>
              <a:t>Just drag and drop the issues from backlog to the appropriate Sprints.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4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Tracking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3577" b="5713"/>
          <a:stretch/>
        </p:blipFill>
        <p:spPr>
          <a:xfrm>
            <a:off x="118577" y="875970"/>
            <a:ext cx="8417052" cy="3819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024" y="597815"/>
            <a:ext cx="8270158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 smtClean="0">
                <a:solidFill>
                  <a:schemeClr val="tx2"/>
                </a:solidFill>
              </a:rPr>
              <a:t>Assignee can provide the Time spent and time remaining for the issues assigned with the work description</a:t>
            </a:r>
          </a:p>
        </p:txBody>
      </p:sp>
    </p:spTree>
    <p:extLst>
      <p:ext uri="{BB962C8B-B14F-4D97-AF65-F5344CB8AC3E}">
        <p14:creationId xmlns:p14="http://schemas.microsoft.com/office/powerpoint/2010/main" val="297096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Time Tracking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1393" y="726863"/>
            <a:ext cx="791988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Time tracking lets your team record the time they spend working on issues. </a:t>
            </a:r>
            <a:endParaRPr lang="en-US" sz="1400" b="1" dirty="0" smtClean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endParaRPr lang="en-US" sz="1400" b="1" dirty="0" smtClean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Flexible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time tracking and reporting of time spent on Projects, Epics or Initiatives broken down by Days, Users or Issue </a:t>
            </a:r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Statuses</a:t>
            </a:r>
          </a:p>
          <a:p>
            <a:endParaRPr lang="en-US" sz="14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09612" y="1992392"/>
            <a:ext cx="285338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91E42"/>
                </a:solidFill>
                <a:latin typeface="+mj-lt"/>
              </a:rPr>
              <a:t>Time Entry - single day view.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91E42"/>
                </a:solidFill>
                <a:latin typeface="+mj-lt"/>
              </a:rPr>
              <a:t>Timesheet - time spent on Issues by Days</a:t>
            </a:r>
            <a:r>
              <a:rPr lang="en-US" sz="1200" dirty="0" smtClean="0">
                <a:solidFill>
                  <a:srgbClr val="091E42"/>
                </a:solidFill>
                <a:latin typeface="+mj-lt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91E42"/>
                </a:solidFill>
                <a:latin typeface="+mj-lt"/>
              </a:rPr>
              <a:t>Time </a:t>
            </a:r>
            <a:r>
              <a:rPr lang="en-US" sz="1200" dirty="0">
                <a:solidFill>
                  <a:srgbClr val="091E42"/>
                </a:solidFill>
                <a:latin typeface="+mj-lt"/>
              </a:rPr>
              <a:t>spent on Issues by Users.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91E42"/>
                </a:solidFill>
                <a:latin typeface="+mj-lt"/>
              </a:rPr>
              <a:t>Time spent </a:t>
            </a:r>
            <a:r>
              <a:rPr lang="en-US" sz="1200" dirty="0">
                <a:solidFill>
                  <a:srgbClr val="091E42"/>
                </a:solidFill>
                <a:latin typeface="+mj-lt"/>
              </a:rPr>
              <a:t>on Issue in certain status.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91E42"/>
                </a:solidFill>
                <a:latin typeface="+mj-lt"/>
              </a:rPr>
              <a:t>Estimated vs Actual</a:t>
            </a:r>
            <a:r>
              <a:rPr lang="en-US" sz="1200" dirty="0">
                <a:solidFill>
                  <a:srgbClr val="091E42"/>
                </a:solidFill>
                <a:latin typeface="+mj-lt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91E42"/>
                </a:solidFill>
                <a:latin typeface="+mj-lt"/>
              </a:rPr>
              <a:t>Time </a:t>
            </a:r>
            <a:r>
              <a:rPr lang="en-US" sz="1200" dirty="0">
                <a:solidFill>
                  <a:srgbClr val="091E42"/>
                </a:solidFill>
                <a:latin typeface="+mj-lt"/>
              </a:rPr>
              <a:t>In Status - time passed in Status.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91E42"/>
                </a:solidFill>
                <a:latin typeface="+mj-lt"/>
              </a:rPr>
              <a:t>Resolution Time - time passed till Resolution.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8" y="1750141"/>
            <a:ext cx="5757636" cy="260816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649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Team Load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8577" y="594788"/>
            <a:ext cx="876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Work load of the team can be seen in two different ways either by Time estimate or by Story Points</a:t>
            </a:r>
            <a:endParaRPr lang="en-US" sz="14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4" y="1733233"/>
            <a:ext cx="4079195" cy="2532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130" y="1733233"/>
            <a:ext cx="4011870" cy="25329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434584" y="133175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Work load of the team </a:t>
            </a:r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</a:rPr>
              <a:t>by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Time </a:t>
            </a:r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</a:rPr>
              <a:t>estimate</a:t>
            </a:r>
            <a:endParaRPr lang="en-US" sz="14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06584" y="13138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Work load of the team </a:t>
            </a:r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</a:rPr>
              <a:t>by Story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397769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Traceability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8577" y="594788"/>
            <a:ext cx="876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One Issue can be linked to another by using the “Link Issue” option.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3226" r="1076" b="5895"/>
          <a:stretch/>
        </p:blipFill>
        <p:spPr>
          <a:xfrm>
            <a:off x="130034" y="988551"/>
            <a:ext cx="7465142" cy="343145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4768645" y="2704280"/>
            <a:ext cx="2826531" cy="12974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6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An Introduction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67184" y="1262979"/>
            <a:ext cx="6441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Originally, Jira was designed as a bug and issue tracker. </a:t>
            </a:r>
            <a:r>
              <a:rPr lang="en-US" sz="1200" dirty="0" smtClean="0">
                <a:latin typeface="+mj-lt"/>
              </a:rPr>
              <a:t>Later, </a:t>
            </a:r>
            <a:r>
              <a:rPr lang="en-US" sz="1200" dirty="0">
                <a:latin typeface="+mj-lt"/>
              </a:rPr>
              <a:t>Jira </a:t>
            </a:r>
            <a:r>
              <a:rPr lang="en-US" sz="1200" dirty="0" smtClean="0">
                <a:latin typeface="+mj-lt"/>
              </a:rPr>
              <a:t>evolved </a:t>
            </a:r>
            <a:r>
              <a:rPr lang="en-US" sz="1200" dirty="0">
                <a:latin typeface="+mj-lt"/>
              </a:rPr>
              <a:t>into a powerful work management tool for all kinds of use </a:t>
            </a:r>
            <a:r>
              <a:rPr lang="en-US" sz="1200" dirty="0" smtClean="0">
                <a:latin typeface="+mj-lt"/>
              </a:rPr>
              <a:t>cases, from requirements and test case management to </a:t>
            </a:r>
            <a:r>
              <a:rPr lang="en-US" sz="1200" dirty="0" smtClean="0">
                <a:latin typeface="+mj-lt"/>
              </a:rPr>
              <a:t>Agile </a:t>
            </a:r>
            <a:r>
              <a:rPr lang="en-US" sz="1200" dirty="0" smtClean="0">
                <a:latin typeface="+mj-lt"/>
              </a:rPr>
              <a:t>software development.</a:t>
            </a:r>
            <a:endParaRPr lang="en-US" sz="12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67184" y="2501143"/>
            <a:ext cx="63538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+mj-lt"/>
              </a:rPr>
              <a:t>Written in</a:t>
            </a:r>
            <a:r>
              <a:rPr lang="en-US" sz="1200" dirty="0">
                <a:latin typeface="+mj-lt"/>
              </a:rPr>
              <a:t> Java; </a:t>
            </a:r>
            <a:endParaRPr lang="en-US" sz="1200" dirty="0" smtClean="0">
              <a:latin typeface="+mj-lt"/>
            </a:endParaRPr>
          </a:p>
          <a:p>
            <a:endParaRPr lang="en-US" sz="1200" dirty="0">
              <a:latin typeface="+mj-lt"/>
            </a:endParaRPr>
          </a:p>
          <a:p>
            <a:r>
              <a:rPr lang="en-US" sz="1200" dirty="0" smtClean="0">
                <a:latin typeface="+mj-lt"/>
              </a:rPr>
              <a:t>JIRA </a:t>
            </a:r>
            <a:r>
              <a:rPr lang="en-US" sz="1200" dirty="0">
                <a:latin typeface="+mj-lt"/>
              </a:rPr>
              <a:t>is multi-lingual tool – English (US, UK, India), French, German, Portuguese, Spanish, Korean, Japanese and Russian. 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67184" y="418971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+mj-lt"/>
              </a:rPr>
              <a:t>Initial </a:t>
            </a:r>
            <a:r>
              <a:rPr lang="en-US" sz="1200" dirty="0" smtClean="0">
                <a:latin typeface="+mj-lt"/>
              </a:rPr>
              <a:t>release:	2002</a:t>
            </a:r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Stable </a:t>
            </a:r>
            <a:r>
              <a:rPr lang="en-US" sz="1200" dirty="0" smtClean="0">
                <a:latin typeface="+mj-lt"/>
              </a:rPr>
              <a:t>release:</a:t>
            </a:r>
            <a:r>
              <a:rPr lang="en-US" sz="1200" dirty="0">
                <a:latin typeface="+mj-lt"/>
              </a:rPr>
              <a:t>	8.8.0 (March 9, 2020)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1414" y="568890"/>
            <a:ext cx="79635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4D5156"/>
                </a:solidFill>
                <a:latin typeface="arial" panose="020B0604020202020204" pitchFamily="34" charset="0"/>
              </a:rPr>
              <a:t>Jira is a proprietary </a:t>
            </a:r>
            <a:r>
              <a:rPr lang="en-US" sz="1400" b="1" dirty="0" smtClean="0">
                <a:solidFill>
                  <a:srgbClr val="4D5156"/>
                </a:solidFill>
                <a:latin typeface="arial" panose="020B0604020202020204" pitchFamily="34" charset="0"/>
              </a:rPr>
              <a:t>web based issue </a:t>
            </a:r>
            <a:r>
              <a:rPr lang="en-US" sz="1400" b="1" dirty="0">
                <a:solidFill>
                  <a:srgbClr val="4D5156"/>
                </a:solidFill>
                <a:latin typeface="arial" panose="020B0604020202020204" pitchFamily="34" charset="0"/>
              </a:rPr>
              <a:t>tracking product </a:t>
            </a:r>
            <a:r>
              <a:rPr lang="en-US" sz="1400" b="1" dirty="0" smtClean="0">
                <a:solidFill>
                  <a:srgbClr val="4D5156"/>
                </a:solidFill>
                <a:latin typeface="arial" panose="020B0604020202020204" pitchFamily="34" charset="0"/>
              </a:rPr>
              <a:t>that allows Issue / bug </a:t>
            </a:r>
            <a:r>
              <a:rPr lang="en-US" sz="1400" b="1" dirty="0">
                <a:solidFill>
                  <a:srgbClr val="4D5156"/>
                </a:solidFill>
                <a:latin typeface="arial" panose="020B0604020202020204" pitchFamily="34" charset="0"/>
              </a:rPr>
              <a:t>tracking and </a:t>
            </a:r>
            <a:r>
              <a:rPr lang="en-US" sz="1400" b="1" dirty="0" smtClean="0">
                <a:solidFill>
                  <a:srgbClr val="4D5156"/>
                </a:solidFill>
                <a:latin typeface="arial" panose="020B0604020202020204" pitchFamily="34" charset="0"/>
              </a:rPr>
              <a:t>Agile Project Management</a:t>
            </a:r>
            <a:r>
              <a:rPr lang="en-US" sz="1400" b="1" dirty="0">
                <a:solidFill>
                  <a:srgbClr val="4D5156"/>
                </a:solidFill>
                <a:latin typeface="arial" panose="020B0604020202020204" pitchFamily="34" charset="0"/>
              </a:rPr>
              <a:t>.</a:t>
            </a:r>
            <a:endParaRPr lang="en-US" sz="1400" b="1" dirty="0"/>
          </a:p>
        </p:txBody>
      </p:sp>
      <p:sp>
        <p:nvSpPr>
          <p:cNvPr id="15" name="Rectangle 14"/>
          <p:cNvSpPr/>
          <p:nvPr/>
        </p:nvSpPr>
        <p:spPr>
          <a:xfrm>
            <a:off x="1967185" y="2066727"/>
            <a:ext cx="5409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+mj-lt"/>
              </a:rPr>
              <a:t>Developed by Atlassian an Australian Company with Headquarters in Sydney</a:t>
            </a:r>
            <a:endParaRPr lang="en-US" sz="1200" dirty="0"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77015" y="3568909"/>
            <a:ext cx="626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JIRA is available as a Mobile Application as well. It is available on Google Play Store and App Store (iTunes) of Apple.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r="11294"/>
          <a:stretch/>
        </p:blipFill>
        <p:spPr>
          <a:xfrm>
            <a:off x="855405" y="1326394"/>
            <a:ext cx="481781" cy="5337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74" y="2136138"/>
            <a:ext cx="422712" cy="4227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91" y="2748741"/>
            <a:ext cx="723832" cy="7238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79" y="3581971"/>
            <a:ext cx="419107" cy="41910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/>
          <a:srcRect l="18529" t="-134" r="16431" b="19568"/>
          <a:stretch/>
        </p:blipFill>
        <p:spPr>
          <a:xfrm>
            <a:off x="975092" y="4256149"/>
            <a:ext cx="404207" cy="41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799" y="1709543"/>
            <a:ext cx="7220988" cy="1218795"/>
          </a:xfrm>
        </p:spPr>
        <p:txBody>
          <a:bodyPr/>
          <a:lstStyle/>
          <a:p>
            <a:r>
              <a:rPr lang="en-US" dirty="0" smtClean="0"/>
              <a:t>Project Planning &amp; Tracking – Kanban Board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4695825"/>
            <a:ext cx="4572000" cy="187325"/>
          </a:xfrm>
        </p:spPr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59325"/>
            <a:ext cx="228600" cy="123825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92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Plan &amp; Work with Kanban Board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589408039"/>
              </p:ext>
            </p:extLst>
          </p:nvPr>
        </p:nvGraphicFramePr>
        <p:xfrm>
          <a:off x="325373" y="1543790"/>
          <a:ext cx="8230829" cy="298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Rectangle 16"/>
          <p:cNvSpPr/>
          <p:nvPr/>
        </p:nvSpPr>
        <p:spPr>
          <a:xfrm>
            <a:off x="118575" y="541457"/>
            <a:ext cx="86444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 </a:t>
            </a:r>
            <a:r>
              <a:rPr lang="en-US" sz="1600" b="1" u="sng" dirty="0"/>
              <a:t>Kanban board </a:t>
            </a:r>
            <a:r>
              <a:rPr lang="en-US" sz="1600" dirty="0"/>
              <a:t>helps in visualizing your work, limiting </a:t>
            </a:r>
            <a:r>
              <a:rPr lang="en-US" sz="1600" dirty="0">
                <a:solidFill>
                  <a:srgbClr val="0052CC"/>
                </a:solidFill>
                <a:hlinkClick r:id="rId8"/>
              </a:rPr>
              <a:t>work in progress</a:t>
            </a:r>
            <a:r>
              <a:rPr lang="en-US" sz="1600" dirty="0"/>
              <a:t>, and maximizing efficiency(or flow).</a:t>
            </a:r>
          </a:p>
        </p:txBody>
      </p:sp>
    </p:spTree>
    <p:extLst>
      <p:ext uri="{BB962C8B-B14F-4D97-AF65-F5344CB8AC3E}">
        <p14:creationId xmlns:p14="http://schemas.microsoft.com/office/powerpoint/2010/main" val="155000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160"/>
            <a:ext cx="5563552" cy="354777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Plan &amp; Work with Kanban Board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682129" y="557527"/>
            <a:ext cx="3115923" cy="9413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Kanban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Backlog and Version Mgmt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EPIC </a:t>
            </a:r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  <a:sym typeface="Wingdings" panose="05000000000000000000" pitchFamily="2" charset="2"/>
              </a:rPr>
              <a:t> Story mapping</a:t>
            </a:r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0683" t="4675" r="14129"/>
          <a:stretch/>
        </p:blipFill>
        <p:spPr>
          <a:xfrm>
            <a:off x="4762062" y="1992779"/>
            <a:ext cx="4057456" cy="306779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385" y="3412183"/>
            <a:ext cx="3106001" cy="158760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9040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799" y="1709543"/>
            <a:ext cx="7220988" cy="609398"/>
          </a:xfrm>
        </p:spPr>
        <p:txBody>
          <a:bodyPr/>
          <a:lstStyle/>
          <a:p>
            <a:r>
              <a:rPr lang="en-US" dirty="0" smtClean="0"/>
              <a:t>Reporting &amp; Analytics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4695825"/>
            <a:ext cx="4572000" cy="187325"/>
          </a:xfrm>
        </p:spPr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59325"/>
            <a:ext cx="228600" cy="123825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29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Reporting and Analytics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37" t="17095" r="2607" b="7946"/>
          <a:stretch/>
        </p:blipFill>
        <p:spPr>
          <a:xfrm>
            <a:off x="118577" y="1618139"/>
            <a:ext cx="6537862" cy="277020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601706"/>
            <a:ext cx="853562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Reports enable 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visibility of the </a:t>
            </a:r>
            <a:r>
              <a:rPr lang="en-US" sz="13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situation of the application and offer 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project statistics throughout the entire </a:t>
            </a:r>
            <a:r>
              <a:rPr lang="en-US" sz="13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lifecycle. Example: </a:t>
            </a:r>
            <a:r>
              <a:rPr lang="en-US" sz="1300" dirty="0" err="1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Burndown</a:t>
            </a:r>
            <a:r>
              <a:rPr lang="en-US" sz="13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chart displays the actual as well as the estimated amount of work to be </a:t>
            </a:r>
            <a:r>
              <a:rPr lang="en-US" sz="13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finished.</a:t>
            </a:r>
            <a:endParaRPr lang="en-US" sz="13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67833" y="1479746"/>
            <a:ext cx="189516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>
                    <a:lumMod val="75000"/>
                  </a:schemeClr>
                </a:solidFill>
                <a:latin typeface="+mj-lt"/>
              </a:rPr>
              <a:t>Resolved </a:t>
            </a: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vs. Created Issues 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Resolution Time 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User Workload 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Single Level Group by 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Version 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Pie Chart 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Average Age 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Velocity Chart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Cumulative flow diagram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Sprint 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Workload Pie Chart Report</a:t>
            </a:r>
            <a:endParaRPr lang="en-US" sz="1200" b="0" i="0" u="none" strike="noStrike" dirty="0">
              <a:solidFill>
                <a:schemeClr val="tx1">
                  <a:lumMod val="75000"/>
                </a:schemeClr>
              </a:solidFill>
              <a:effectLst/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32822"/>
            <a:ext cx="34868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Role based Dashboard can be configured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62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Reporting and Analytics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08794" y="502721"/>
            <a:ext cx="853562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There are lot of out of the box gadgets that are available for Dashboard configuration.  Some are listed below:</a:t>
            </a:r>
            <a:endParaRPr lang="en-US" sz="13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77" y="932767"/>
            <a:ext cx="6255911" cy="26278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496" t="9058" r="2799" b="5050"/>
          <a:stretch/>
        </p:blipFill>
        <p:spPr>
          <a:xfrm>
            <a:off x="3877094" y="2569450"/>
            <a:ext cx="4994787" cy="25740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Rounded Rectangular Callout 10"/>
          <p:cNvSpPr/>
          <p:nvPr/>
        </p:nvSpPr>
        <p:spPr>
          <a:xfrm>
            <a:off x="6469626" y="953592"/>
            <a:ext cx="2402255" cy="1383782"/>
          </a:xfrm>
          <a:prstGeom prst="wedgeRoundRectCallout">
            <a:avLst>
              <a:gd name="adj1" fmla="val -66674"/>
              <a:gd name="adj2" fmla="val 24627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ysClr val="windowText" lastClr="000000"/>
                </a:solidFill>
              </a:rPr>
              <a:t>Issues that are created recently for a specified period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ysClr val="windowText" lastClr="000000"/>
                </a:solidFill>
              </a:rPr>
              <a:t>Inbox – Showing the list of issues assigned to the logged in user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544131" y="3660180"/>
            <a:ext cx="2402255" cy="1383782"/>
          </a:xfrm>
          <a:prstGeom prst="wedgeRoundRectCallout">
            <a:avLst>
              <a:gd name="adj1" fmla="val 88448"/>
              <a:gd name="adj2" fmla="val -12321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ysClr val="windowText" lastClr="000000"/>
                </a:solidFill>
              </a:rPr>
              <a:t>Issues by Priority – showing % of Completion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ysClr val="windowText" lastClr="000000"/>
                </a:solidFill>
              </a:rPr>
              <a:t>Issues by components defined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ysClr val="windowText" lastClr="000000"/>
                </a:solidFill>
              </a:rPr>
              <a:t>Sprint burn down chart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15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Reporting and Analytics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1706"/>
            <a:ext cx="853562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There are lot of out of the box gadgets that are available for Dashboard configuration.  Some are listed below:</a:t>
            </a:r>
            <a:endParaRPr lang="en-US" sz="13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45" t="9625" r="2429" b="9131"/>
          <a:stretch/>
        </p:blipFill>
        <p:spPr>
          <a:xfrm>
            <a:off x="381000" y="1273900"/>
            <a:ext cx="6420465" cy="31058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Rounded Rectangular Callout 7"/>
          <p:cNvSpPr/>
          <p:nvPr/>
        </p:nvSpPr>
        <p:spPr>
          <a:xfrm>
            <a:off x="6656438" y="1967695"/>
            <a:ext cx="2402255" cy="1383782"/>
          </a:xfrm>
          <a:prstGeom prst="wedgeRoundRectCallout">
            <a:avLst>
              <a:gd name="adj1" fmla="val -66674"/>
              <a:gd name="adj2" fmla="val 24627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ysClr val="windowText" lastClr="000000"/>
                </a:solidFill>
              </a:rPr>
              <a:t>Calendar view of issues that are due for a month / week as needed.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ysClr val="windowText" lastClr="000000"/>
                </a:solidFill>
              </a:rPr>
              <a:t>Activity stream of Issues – Based on recent activity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87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Reporting and Analytics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Cognizant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1706"/>
            <a:ext cx="853562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There are lot of out of the box gadgets that are available for Dashboard configuration.  Some are listed below:</a:t>
            </a:r>
            <a:endParaRPr lang="en-US" sz="13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606" t="9028" r="1573" b="14530"/>
          <a:stretch/>
        </p:blipFill>
        <p:spPr>
          <a:xfrm>
            <a:off x="1062334" y="1222736"/>
            <a:ext cx="6410960" cy="29057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Rounded Rectangular Callout 7"/>
          <p:cNvSpPr/>
          <p:nvPr/>
        </p:nvSpPr>
        <p:spPr>
          <a:xfrm>
            <a:off x="7030720" y="1967695"/>
            <a:ext cx="2027973" cy="755185"/>
          </a:xfrm>
          <a:prstGeom prst="wedgeRoundRectCallout">
            <a:avLst>
              <a:gd name="adj1" fmla="val -66674"/>
              <a:gd name="adj2" fmla="val 24627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ysClr val="windowText" lastClr="000000"/>
                </a:solidFill>
              </a:rPr>
              <a:t>Days remaining for the sprints in the given project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2299130" y="4128497"/>
            <a:ext cx="2587830" cy="755185"/>
          </a:xfrm>
          <a:prstGeom prst="wedgeRoundRectCallout">
            <a:avLst>
              <a:gd name="adj1" fmla="val -27096"/>
              <a:gd name="adj2" fmla="val -84348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ysClr val="windowText" lastClr="000000"/>
                </a:solidFill>
              </a:rPr>
              <a:t>Heat map of issues based on any attribute. Sample shown above is based on “Issue Type” attribute. 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0" y="1590102"/>
            <a:ext cx="3789680" cy="755185"/>
          </a:xfrm>
          <a:prstGeom prst="wedgeRoundRectCallout">
            <a:avLst>
              <a:gd name="adj1" fmla="val 16752"/>
              <a:gd name="adj2" fmla="val 109384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ysClr val="windowText" lastClr="000000"/>
                </a:solidFill>
              </a:rPr>
              <a:t>Roadmap of the project by Version – Showcasing the release date the # of the issues pending. Issues details will be shown as drill down.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58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Reporting and Analytics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1706"/>
            <a:ext cx="853562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There are lot of out of the box gadgets that are available for Dashboard configuration.  Some are listed below:</a:t>
            </a:r>
            <a:endParaRPr lang="en-US" sz="13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25" t="8932" r="2340" b="4685"/>
          <a:stretch/>
        </p:blipFill>
        <p:spPr>
          <a:xfrm>
            <a:off x="1280159" y="1153790"/>
            <a:ext cx="6289041" cy="32105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Rounded Rectangular Callout 7"/>
          <p:cNvSpPr/>
          <p:nvPr/>
        </p:nvSpPr>
        <p:spPr>
          <a:xfrm>
            <a:off x="173477" y="1153790"/>
            <a:ext cx="2935483" cy="495489"/>
          </a:xfrm>
          <a:prstGeom prst="wedgeRoundRectCallout">
            <a:avLst>
              <a:gd name="adj1" fmla="val 30157"/>
              <a:gd name="adj2" fmla="val 102657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ysClr val="windowText" lastClr="000000"/>
                </a:solidFill>
              </a:rPr>
              <a:t>Bubble chart showing the issue ageing, # of Comments and participants. 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759" y="3772995"/>
            <a:ext cx="2218055" cy="8599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Rounded Rectangular Callout 9"/>
          <p:cNvSpPr/>
          <p:nvPr/>
        </p:nvSpPr>
        <p:spPr>
          <a:xfrm>
            <a:off x="6533637" y="3955220"/>
            <a:ext cx="2376683" cy="668826"/>
          </a:xfrm>
          <a:prstGeom prst="wedgeRoundRectCallout">
            <a:avLst>
              <a:gd name="adj1" fmla="val -39757"/>
              <a:gd name="adj2" fmla="val -143403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ysClr val="windowText" lastClr="000000"/>
                </a:solidFill>
              </a:rPr>
              <a:t>Graph showing the # of issues created Vs Resolved for a duration.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30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Reporting and Analytics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1706"/>
            <a:ext cx="853562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There are lot of out of the box gadgets that are available for Dashboard configuration.  Some are listed below:</a:t>
            </a:r>
            <a:endParaRPr lang="en-US" sz="13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45" t="10675" r="1432" b="13704"/>
          <a:stretch/>
        </p:blipFill>
        <p:spPr>
          <a:xfrm>
            <a:off x="904568" y="1202682"/>
            <a:ext cx="7116510" cy="31841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Rounded Rectangular Callout 7"/>
          <p:cNvSpPr/>
          <p:nvPr/>
        </p:nvSpPr>
        <p:spPr>
          <a:xfrm>
            <a:off x="173477" y="1153790"/>
            <a:ext cx="2935483" cy="495489"/>
          </a:xfrm>
          <a:prstGeom prst="wedgeRoundRectCallout">
            <a:avLst>
              <a:gd name="adj1" fmla="val 30157"/>
              <a:gd name="adj2" fmla="val 102657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ysClr val="windowText" lastClr="000000"/>
                </a:solidFill>
              </a:rPr>
              <a:t>Average time an issue is lying in a status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631960" y="4088462"/>
            <a:ext cx="2376683" cy="668826"/>
          </a:xfrm>
          <a:prstGeom prst="wedgeRoundRectCallout">
            <a:avLst>
              <a:gd name="adj1" fmla="val -39757"/>
              <a:gd name="adj2" fmla="val -143403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ysClr val="windowText" lastClr="000000"/>
                </a:solidFill>
              </a:rPr>
              <a:t>Average # of days issues were unresolved.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94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An Introduction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00" y="504041"/>
            <a:ext cx="7496175" cy="2390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9400" y="504041"/>
            <a:ext cx="1958665" cy="2465302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evron 5"/>
          <p:cNvSpPr/>
          <p:nvPr/>
        </p:nvSpPr>
        <p:spPr>
          <a:xfrm rot="5400000">
            <a:off x="1321926" y="3016008"/>
            <a:ext cx="245807" cy="215287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6547" y="3323391"/>
            <a:ext cx="1844365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Target Users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6548" y="3905260"/>
            <a:ext cx="1844365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Capabilities</a:t>
            </a: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6547" y="4475061"/>
            <a:ext cx="1844365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Key Integrations</a:t>
            </a: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85884" y="3374355"/>
            <a:ext cx="5653548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 smtClean="0">
                <a:solidFill>
                  <a:schemeClr val="tx2"/>
                </a:solidFill>
              </a:rPr>
              <a:t>Software Developers, Project Managers and Scrum Masters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85884" y="3794840"/>
            <a:ext cx="6060276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Issue / Bug tracking, Project / Product / Process management, Task management, Agile software </a:t>
            </a:r>
            <a:r>
              <a:rPr lang="en-US" sz="1200" dirty="0" smtClean="0">
                <a:solidFill>
                  <a:schemeClr val="tx2"/>
                </a:solidFill>
              </a:rPr>
              <a:t>development – Scrum &amp; Kanban boards, customizable workflows, progress reports, Estimation &amp; time logging, Access control, notifications, Reports &amp; Analytics.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72359" y="4524727"/>
            <a:ext cx="5653548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Confluence, </a:t>
            </a:r>
            <a:r>
              <a:rPr lang="en-US" sz="1200" dirty="0" err="1">
                <a:solidFill>
                  <a:schemeClr val="tx2"/>
                </a:solidFill>
              </a:rPr>
              <a:t>Bitbucket</a:t>
            </a:r>
            <a:r>
              <a:rPr lang="en-US" sz="1200" dirty="0">
                <a:solidFill>
                  <a:schemeClr val="tx2"/>
                </a:solidFill>
              </a:rPr>
              <a:t>, Slack, </a:t>
            </a:r>
            <a:r>
              <a:rPr lang="en-US" sz="1200" dirty="0" smtClean="0">
                <a:solidFill>
                  <a:schemeClr val="tx2"/>
                </a:solidFill>
              </a:rPr>
              <a:t>GitHub</a:t>
            </a:r>
            <a:r>
              <a:rPr lang="en-US" sz="1200" dirty="0" smtClean="0">
                <a:solidFill>
                  <a:schemeClr val="tx2"/>
                </a:solidFill>
              </a:rPr>
              <a:t>, Zephyr, </a:t>
            </a:r>
            <a:r>
              <a:rPr lang="en-US" sz="1200" dirty="0" smtClean="0">
                <a:solidFill>
                  <a:schemeClr val="tx2"/>
                </a:solidFill>
              </a:rPr>
              <a:t>TFS, Subversion, CVS etc.,</a:t>
            </a:r>
          </a:p>
        </p:txBody>
      </p:sp>
    </p:spTree>
    <p:extLst>
      <p:ext uri="{BB962C8B-B14F-4D97-AF65-F5344CB8AC3E}">
        <p14:creationId xmlns:p14="http://schemas.microsoft.com/office/powerpoint/2010/main" val="324124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1382756"/>
            <a:ext cx="7589837" cy="33745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Reporting and Analytics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1706"/>
            <a:ext cx="853562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There are lot of out of the box gadgets that are available for Dashboard configuration.  Some are listed below:</a:t>
            </a:r>
            <a:endParaRPr lang="en-US" sz="13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173477" y="1153790"/>
            <a:ext cx="2019117" cy="350545"/>
          </a:xfrm>
          <a:prstGeom prst="wedgeRoundRectCallout">
            <a:avLst>
              <a:gd name="adj1" fmla="val 20905"/>
              <a:gd name="adj2" fmla="val 189607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ysClr val="windowText" lastClr="000000"/>
                </a:solidFill>
              </a:rPr>
              <a:t>Quick view of Agile Board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612296" y="4401147"/>
            <a:ext cx="2376683" cy="588527"/>
          </a:xfrm>
          <a:prstGeom prst="wedgeRoundRectCallout">
            <a:avLst>
              <a:gd name="adj1" fmla="val -39757"/>
              <a:gd name="adj2" fmla="val -143403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ysClr val="windowText" lastClr="000000"/>
                </a:solidFill>
              </a:rPr>
              <a:t>Average # of times an issue has </a:t>
            </a:r>
            <a:r>
              <a:rPr lang="en-US" sz="1200" dirty="0" err="1" smtClean="0">
                <a:solidFill>
                  <a:sysClr val="windowText" lastClr="000000"/>
                </a:solidFill>
              </a:rPr>
              <a:t>Reopenend</a:t>
            </a:r>
            <a:r>
              <a:rPr lang="en-US" sz="1200" dirty="0" smtClean="0">
                <a:solidFill>
                  <a:sysClr val="windowText" lastClr="000000"/>
                </a:solidFill>
              </a:rPr>
              <a:t> / Rejected.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41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Other key features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Cognizant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5806" y="832413"/>
            <a:ext cx="7561007" cy="369331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Issue Linking – One issue can be linked to another to setup dependency or relationships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Issue Searching – filter based search; Filter can be saved, shared and subscribed and exported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Attachments and Screen shots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Ticklers / Notifications – Configurable email notifications and Ticklers can be defined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Email Integration to update an Issue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Bulk update of the issues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88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Customization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67722227"/>
              </p:ext>
            </p:extLst>
          </p:nvPr>
        </p:nvGraphicFramePr>
        <p:xfrm>
          <a:off x="1917290" y="716307"/>
          <a:ext cx="5643716" cy="3599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817" y="2143432"/>
            <a:ext cx="900686" cy="96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9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Resources Required for Hands 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851408"/>
              </p:ext>
            </p:extLst>
          </p:nvPr>
        </p:nvGraphicFramePr>
        <p:xfrm>
          <a:off x="118577" y="501428"/>
          <a:ext cx="8858275" cy="4224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262">
                  <a:extLst>
                    <a:ext uri="{9D8B030D-6E8A-4147-A177-3AD203B41FA5}">
                      <a16:colId xmlns:a16="http://schemas.microsoft.com/office/drawing/2014/main" val="3166568773"/>
                    </a:ext>
                  </a:extLst>
                </a:gridCol>
                <a:gridCol w="7502013">
                  <a:extLst>
                    <a:ext uri="{9D8B030D-6E8A-4147-A177-3AD203B41FA5}">
                      <a16:colId xmlns:a16="http://schemas.microsoft.com/office/drawing/2014/main" val="1158484478"/>
                    </a:ext>
                  </a:extLst>
                </a:gridCol>
              </a:tblGrid>
              <a:tr h="353575">
                <a:tc>
                  <a:txBody>
                    <a:bodyPr/>
                    <a:lstStyle/>
                    <a:p>
                      <a:pPr marL="0" algn="l" defTabSz="914378" rtl="0" eaLnBrk="1" latinLnBrk="0" hangingPunct="1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Tool Name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JIRA Software (for</a:t>
                      </a:r>
                      <a:r>
                        <a:rPr lang="en-US" sz="11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Agile Project Mgmt)</a:t>
                      </a:r>
                      <a:r>
                        <a:rPr lang="en-US" sz="1100" b="1" u="sng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634972"/>
                  </a:ext>
                </a:extLst>
              </a:tr>
              <a:tr h="263281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Software Requirements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/>
                        <a:t>JIRA Software Version 8.8</a:t>
                      </a:r>
                    </a:p>
                    <a:p>
                      <a:pPr algn="l"/>
                      <a:endParaRPr lang="en-US" sz="1100" dirty="0" smtClean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100" b="1" dirty="0" smtClean="0"/>
                        <a:t>JIRA cloud license plan  is classified as Free; Standard and Premium </a:t>
                      </a:r>
                      <a:r>
                        <a:rPr lang="en-US" sz="1100" b="0" u="none" dirty="0" smtClean="0"/>
                        <a:t>(</a:t>
                      </a:r>
                      <a:r>
                        <a:rPr lang="en-US" sz="1100" dirty="0" smtClean="0">
                          <a:hlinkClick r:id="rId3"/>
                        </a:rPr>
                        <a:t>https://www.atlassian.com/software/jira/pricing</a:t>
                      </a:r>
                      <a:r>
                        <a:rPr lang="en-US" sz="1100" dirty="0" smtClean="0"/>
                        <a:t>)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u="none" dirty="0" smtClean="0"/>
                        <a:t>FREE </a:t>
                      </a:r>
                      <a:r>
                        <a:rPr lang="en-US" sz="1100" b="0" u="none" dirty="0" smtClean="0"/>
                        <a:t>–</a:t>
                      </a:r>
                      <a:r>
                        <a:rPr lang="en-US" sz="1100" b="0" u="sng" dirty="0" smtClean="0"/>
                        <a:t> </a:t>
                      </a:r>
                      <a:r>
                        <a:rPr lang="en-US" sz="1100" b="0" u="none" dirty="0" smtClean="0"/>
                        <a:t>Access to free features;</a:t>
                      </a:r>
                      <a:r>
                        <a:rPr lang="en-US" sz="1100" b="0" u="none" baseline="0" dirty="0" smtClean="0"/>
                        <a:t> </a:t>
                      </a:r>
                      <a:r>
                        <a:rPr lang="en-US" sz="1100" b="0" u="none" dirty="0" smtClean="0"/>
                        <a:t>Online sandbox region; 2 GB file Storage;</a:t>
                      </a:r>
                      <a:r>
                        <a:rPr lang="en-US" sz="1100" b="0" u="none" baseline="0" dirty="0" smtClean="0"/>
                        <a:t> </a:t>
                      </a:r>
                      <a:r>
                        <a:rPr lang="en-US" sz="1100" b="0" u="none" dirty="0" smtClean="0"/>
                        <a:t>Free forever; supports</a:t>
                      </a:r>
                      <a:r>
                        <a:rPr lang="en-US" sz="1100" b="0" u="none" baseline="0" dirty="0" smtClean="0"/>
                        <a:t> 100 automation rule execution / month;</a:t>
                      </a:r>
                      <a:r>
                        <a:rPr lang="en-US" sz="1100" b="0" u="none" dirty="0" smtClean="0"/>
                        <a:t> but access to advanced permissions are limited. 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u="none" dirty="0" smtClean="0"/>
                        <a:t>STANDARD</a:t>
                      </a:r>
                      <a:r>
                        <a:rPr lang="en-US" sz="1100" b="1" u="none" baseline="0" dirty="0" smtClean="0"/>
                        <a:t> – </a:t>
                      </a:r>
                      <a:r>
                        <a:rPr lang="en-US" sz="1100" b="0" u="none" baseline="0" dirty="0" smtClean="0"/>
                        <a:t>Standard trial is min $7 / user/month – can be extended to max 5000 users; 250 GB file storage space;  500 automation rule executions per month are supported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u="none" baseline="0" dirty="0" smtClean="0"/>
                        <a:t>PREMIUM</a:t>
                      </a:r>
                      <a:r>
                        <a:rPr lang="en-US" sz="1100" b="0" u="none" baseline="0" dirty="0" smtClean="0"/>
                        <a:t> - Standard trial is min $14 / user/month – can be extended to max 5000 users; unlimited file storage space;  1000 automation rule executions per month are supported</a:t>
                      </a:r>
                      <a:endParaRPr lang="en-US" sz="1100" b="1" u="none" baseline="0" dirty="0" smtClean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100" b="1" u="none" baseline="0" dirty="0" smtClean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100" b="1" u="sng" dirty="0" smtClean="0"/>
                        <a:t>Standalone version of JIRA</a:t>
                      </a:r>
                      <a:r>
                        <a:rPr lang="en-US" sz="1100" dirty="0" smtClean="0"/>
                        <a:t> 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100" b="1" dirty="0" smtClean="0"/>
                        <a:t>SERVER: </a:t>
                      </a:r>
                      <a:r>
                        <a:rPr lang="en-US" sz="1100" dirty="0" smtClean="0"/>
                        <a:t>can be installed in any</a:t>
                      </a:r>
                      <a:r>
                        <a:rPr lang="en-US" sz="1100" baseline="0" dirty="0" smtClean="0"/>
                        <a:t> server; 10 users; 10 USD one time payment ;  </a:t>
                      </a:r>
                      <a:r>
                        <a:rPr lang="en-US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Multicore CPU; 2GB RAM with 7200 rpm or faster (for local setup only) . 30 day free trial is available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1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CENTER: </a:t>
                      </a:r>
                      <a:r>
                        <a:rPr lang="en-US" sz="11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20400$ / year; 500 users; Option 3 hardware configuration suits this setup; 30 day free trial is available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968794"/>
                  </a:ext>
                </a:extLst>
              </a:tr>
              <a:tr h="1078403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Hardware requirements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Option 1</a:t>
                      </a:r>
                      <a:r>
                        <a:rPr lang="en-US" sz="11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Basic: Multicore CPU; 2GB RAM with 7200 rpm or faster (for local setup only)</a:t>
                      </a:r>
                    </a:p>
                    <a:p>
                      <a:pPr algn="l"/>
                      <a:r>
                        <a:rPr lang="en-US" sz="11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Option 2: </a:t>
                      </a:r>
                      <a:r>
                        <a:rPr lang="en-US" sz="11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Minimum: Quad core 2GHz+ CPU; 6 GB RAM; 10 GB space </a:t>
                      </a:r>
                    </a:p>
                    <a:p>
                      <a:pPr algn="l"/>
                      <a:r>
                        <a:rPr lang="en-US" sz="11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Option 3: </a:t>
                      </a:r>
                      <a:r>
                        <a:rPr lang="en-US" sz="11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Advanced: </a:t>
                      </a:r>
                      <a:r>
                        <a:rPr lang="pt-BR" sz="11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Intel(R) Xeon(R) CPU E5520 @ 2.27GHz (16 logical cores); </a:t>
                      </a:r>
                      <a:r>
                        <a:rPr lang="en-US" sz="11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32GB of RAM.</a:t>
                      </a:r>
                    </a:p>
                    <a:p>
                      <a:pPr algn="l"/>
                      <a:endParaRPr lang="en-US" sz="1100" b="0" i="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100" b="1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Inbuild</a:t>
                      </a:r>
                      <a:r>
                        <a:rPr lang="en-US" sz="1100" b="1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DB: </a:t>
                      </a:r>
                      <a:r>
                        <a:rPr lang="en-US" sz="11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H2 Database suitable for evaluation purpose</a:t>
                      </a:r>
                    </a:p>
                    <a:p>
                      <a:pPr algn="l"/>
                      <a:r>
                        <a:rPr lang="en-US" sz="1100" b="1" i="0" u="sng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 supported for Prod Installation: </a:t>
                      </a:r>
                      <a:r>
                        <a:rPr lang="en-US" sz="11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SQL; </a:t>
                      </a:r>
                      <a:r>
                        <a:rPr lang="en-US" sz="11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Postgre</a:t>
                      </a:r>
                      <a:r>
                        <a:rPr lang="en-US" sz="11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SQL; My SQL; Oracle; SQL Server</a:t>
                      </a:r>
                      <a:endParaRPr lang="en-US" sz="11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118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355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Resources Required for Hands 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747084"/>
              </p:ext>
            </p:extLst>
          </p:nvPr>
        </p:nvGraphicFramePr>
        <p:xfrm>
          <a:off x="118577" y="629245"/>
          <a:ext cx="8858275" cy="2438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9553">
                  <a:extLst>
                    <a:ext uri="{9D8B030D-6E8A-4147-A177-3AD203B41FA5}">
                      <a16:colId xmlns:a16="http://schemas.microsoft.com/office/drawing/2014/main" val="3166568773"/>
                    </a:ext>
                  </a:extLst>
                </a:gridCol>
                <a:gridCol w="7108722">
                  <a:extLst>
                    <a:ext uri="{9D8B030D-6E8A-4147-A177-3AD203B41FA5}">
                      <a16:colId xmlns:a16="http://schemas.microsoft.com/office/drawing/2014/main" val="1158484478"/>
                    </a:ext>
                  </a:extLst>
                </a:gridCol>
              </a:tblGrid>
              <a:tr h="383757">
                <a:tc>
                  <a:txBody>
                    <a:bodyPr/>
                    <a:lstStyle/>
                    <a:p>
                      <a:pPr marL="0" algn="l" defTabSz="914378" rtl="0" eaLnBrk="1" latinLnBrk="0" hangingPunct="1"/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Tool Name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JIRA Software (for</a:t>
                      </a:r>
                      <a:r>
                        <a:rPr lang="en-US" sz="11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Agile Project Mgmt)</a:t>
                      </a:r>
                      <a:r>
                        <a:rPr lang="en-US" sz="1100" b="1" u="sng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634972"/>
                  </a:ext>
                </a:extLst>
              </a:tr>
              <a:tr h="383757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Dependencies 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/>
                        <a:t>Java JDK/JRE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9332115"/>
                  </a:ext>
                </a:extLst>
              </a:tr>
              <a:tr h="383757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Other requirements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 smtClean="0"/>
                        <a:t>There is an inbuilt light weight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baseline="0" dirty="0" err="1" smtClean="0"/>
                        <a:t>db</a:t>
                      </a:r>
                      <a:r>
                        <a:rPr lang="en-US" sz="1100" baseline="0" dirty="0" smtClean="0"/>
                        <a:t> available within JIRA for basic use/evaluation. 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8087577"/>
                  </a:ext>
                </a:extLst>
              </a:tr>
              <a:tr h="1287147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Limitations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1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ption 1: 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 100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 5000 issues; </a:t>
                      </a:r>
                    </a:p>
                    <a:p>
                      <a:pPr algn="l"/>
                      <a:endParaRPr lang="en-US" sz="11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cloud Software Free Trial - Access </a:t>
                      </a:r>
                      <a:r>
                        <a:rPr lang="en-US" sz="1100" b="0" u="none" dirty="0" smtClean="0"/>
                        <a:t>to advanced permissions are limited. </a:t>
                      </a:r>
                    </a:p>
                    <a:p>
                      <a:pPr algn="l"/>
                      <a:endParaRPr lang="en-US" sz="1100" baseline="0" dirty="0" smtClean="0">
                        <a:solidFill>
                          <a:srgbClr val="993300"/>
                        </a:solidFill>
                      </a:endParaRPr>
                    </a:p>
                    <a:p>
                      <a:pPr algn="l"/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general,</a:t>
                      </a:r>
                      <a:r>
                        <a:rPr lang="en-US" sz="11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Symantec must be uninstalled from the server that you want to install Jira applications on, as it is known to dramatically reduce application performance.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090666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18577" y="3777390"/>
            <a:ext cx="8779617" cy="67710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100" b="1" dirty="0" smtClean="0">
                <a:solidFill>
                  <a:schemeClr val="tx2"/>
                </a:solidFill>
              </a:rPr>
              <a:t>Note: </a:t>
            </a:r>
            <a:r>
              <a:rPr lang="en-US" sz="1100" dirty="0" smtClean="0">
                <a:solidFill>
                  <a:schemeClr val="tx2"/>
                </a:solidFill>
              </a:rPr>
              <a:t>Pl’s fill the information appropriately as per the tool that you are taking care; This information is considered only enabling hands on ; Pl’s include the version no of the software clearly</a:t>
            </a:r>
          </a:p>
          <a:p>
            <a:pPr algn="l"/>
            <a:endParaRPr lang="en-US" sz="1100" dirty="0" smtClean="0">
              <a:solidFill>
                <a:schemeClr val="tx2"/>
              </a:solidFill>
            </a:endParaRPr>
          </a:p>
          <a:p>
            <a:pPr algn="l"/>
            <a:endParaRPr lang="en-US" sz="1100" dirty="0" smtClean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93924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900" b="1" dirty="0">
              <a:solidFill>
                <a:schemeClr val="accent5"/>
              </a:solidFill>
            </a:endParaRPr>
          </a:p>
          <a:p>
            <a:r>
              <a:rPr lang="en-US" sz="900" b="1" dirty="0" smtClean="0">
                <a:solidFill>
                  <a:schemeClr val="accent5"/>
                </a:solidFill>
              </a:rPr>
              <a:t>*JIRA </a:t>
            </a:r>
            <a:r>
              <a:rPr lang="en-US" sz="900" b="1" dirty="0">
                <a:solidFill>
                  <a:schemeClr val="accent5"/>
                </a:solidFill>
              </a:rPr>
              <a:t>Service desk and JIRA core are other products</a:t>
            </a:r>
          </a:p>
        </p:txBody>
      </p:sp>
    </p:spTree>
    <p:extLst>
      <p:ext uri="{BB962C8B-B14F-4D97-AF65-F5344CB8AC3E}">
        <p14:creationId xmlns:p14="http://schemas.microsoft.com/office/powerpoint/2010/main" val="192710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1079CE-1157-1949-82DC-628D3FB165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Gayathri R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9749A6-EA40-0847-AE40-1ACFC8A75D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73345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Why JIRA ?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2823" y="1073589"/>
            <a:ext cx="259021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400" b="1" dirty="0" smtClean="0">
                <a:solidFill>
                  <a:srgbClr val="253858"/>
                </a:solidFill>
                <a:latin typeface="+mj-lt"/>
              </a:rPr>
              <a:t>Flexible planning</a:t>
            </a:r>
          </a:p>
          <a:p>
            <a:pPr algn="ctr" fontAlgn="base"/>
            <a:endParaRPr lang="en-US" sz="1400" b="1" dirty="0" smtClean="0">
              <a:solidFill>
                <a:srgbClr val="253858"/>
              </a:solidFill>
              <a:latin typeface="+mj-lt"/>
            </a:endParaRPr>
          </a:p>
          <a:p>
            <a:pPr algn="just" fontAlgn="base"/>
            <a:r>
              <a:rPr lang="en-US" sz="1200" dirty="0" smtClean="0">
                <a:solidFill>
                  <a:srgbClr val="091E42"/>
                </a:solidFill>
                <a:latin typeface="+mj-lt"/>
              </a:rPr>
              <a:t>Scrum, Kanban or Mixed methodology. Jira Software’s rich planning features enable your team to flexibly plan in a way that works best for them.</a:t>
            </a:r>
            <a:endParaRPr lang="en-US" sz="1200" b="0" i="0" dirty="0">
              <a:solidFill>
                <a:srgbClr val="091E42"/>
              </a:solidFill>
              <a:effectLst/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82893" y="1073589"/>
            <a:ext cx="264979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400" b="1" dirty="0">
                <a:solidFill>
                  <a:srgbClr val="253858"/>
                </a:solidFill>
                <a:latin typeface="+mj-lt"/>
              </a:rPr>
              <a:t>Accurate estimations</a:t>
            </a:r>
          </a:p>
          <a:p>
            <a:pPr fontAlgn="base"/>
            <a:endParaRPr lang="en-US" sz="1200" dirty="0" smtClean="0">
              <a:solidFill>
                <a:srgbClr val="091E42"/>
              </a:solidFill>
              <a:latin typeface="+mj-lt"/>
            </a:endParaRPr>
          </a:p>
          <a:p>
            <a:pPr algn="just" fontAlgn="base"/>
            <a:r>
              <a:rPr lang="en-US" sz="1200" dirty="0" smtClean="0">
                <a:solidFill>
                  <a:srgbClr val="091E42"/>
                </a:solidFill>
                <a:latin typeface="+mj-lt"/>
              </a:rPr>
              <a:t>Estimations </a:t>
            </a:r>
            <a:r>
              <a:rPr lang="en-US" sz="1200" dirty="0">
                <a:solidFill>
                  <a:srgbClr val="091E42"/>
                </a:solidFill>
                <a:latin typeface="+mj-lt"/>
              </a:rPr>
              <a:t>help your team become more accurate and efficient. Use story points, hours, t-shirt sizes, or your own estimation technique. Jira Software supports them all.</a:t>
            </a:r>
            <a:endParaRPr lang="en-US" sz="1200" b="0" i="0" dirty="0">
              <a:solidFill>
                <a:srgbClr val="091E42"/>
              </a:solidFill>
              <a:effectLst/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62547" y="1073589"/>
            <a:ext cx="310045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400" b="1" dirty="0">
                <a:solidFill>
                  <a:srgbClr val="253858"/>
                </a:solidFill>
                <a:latin typeface="+mj-lt"/>
              </a:rPr>
              <a:t>Value-driven prioritization</a:t>
            </a:r>
          </a:p>
          <a:p>
            <a:pPr fontAlgn="base"/>
            <a:endParaRPr lang="en-US" sz="1200" dirty="0" smtClean="0">
              <a:solidFill>
                <a:srgbClr val="091E42"/>
              </a:solidFill>
              <a:latin typeface="+mj-lt"/>
            </a:endParaRPr>
          </a:p>
          <a:p>
            <a:pPr algn="just" fontAlgn="base"/>
            <a:r>
              <a:rPr lang="en-US" sz="1200" dirty="0" smtClean="0">
                <a:solidFill>
                  <a:srgbClr val="091E42"/>
                </a:solidFill>
                <a:latin typeface="+mj-lt"/>
              </a:rPr>
              <a:t>Manage </a:t>
            </a:r>
            <a:r>
              <a:rPr lang="en-US" sz="1200" dirty="0">
                <a:solidFill>
                  <a:srgbClr val="091E42"/>
                </a:solidFill>
                <a:latin typeface="+mj-lt"/>
              </a:rPr>
              <a:t>user stories, issues, and bugs in your product backlog with simple drag and drop prioritization. Ensure stories that deliver the most customer value are always at the top.</a:t>
            </a:r>
            <a:endParaRPr lang="en-US" sz="1200" b="0" i="0" dirty="0">
              <a:solidFill>
                <a:srgbClr val="091E42"/>
              </a:solidFill>
              <a:effectLst/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738" y="591093"/>
            <a:ext cx="594379" cy="482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194" y="644964"/>
            <a:ext cx="619125" cy="428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160" y="540189"/>
            <a:ext cx="657225" cy="533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8577" y="3218319"/>
            <a:ext cx="2418146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400" b="1" dirty="0">
                <a:solidFill>
                  <a:srgbClr val="253858"/>
                </a:solidFill>
                <a:latin typeface="+mj-lt"/>
              </a:rPr>
              <a:t>Transparent </a:t>
            </a:r>
            <a:r>
              <a:rPr lang="en-US" sz="1400" b="1" dirty="0" smtClean="0">
                <a:solidFill>
                  <a:srgbClr val="253858"/>
                </a:solidFill>
                <a:latin typeface="+mj-lt"/>
              </a:rPr>
              <a:t>execution</a:t>
            </a:r>
          </a:p>
          <a:p>
            <a:pPr algn="just" fontAlgn="base"/>
            <a:endParaRPr lang="en-US" sz="1200" dirty="0">
              <a:solidFill>
                <a:srgbClr val="253858"/>
              </a:solidFill>
              <a:latin typeface="+mj-lt"/>
            </a:endParaRPr>
          </a:p>
          <a:p>
            <a:pPr algn="just" fontAlgn="base"/>
            <a:r>
              <a:rPr lang="en-US" sz="1200" dirty="0" smtClean="0">
                <a:solidFill>
                  <a:srgbClr val="091E42"/>
                </a:solidFill>
                <a:latin typeface="+mj-lt"/>
              </a:rPr>
              <a:t>Cross Functional team? - Jira </a:t>
            </a:r>
            <a:r>
              <a:rPr lang="en-US" sz="1200" dirty="0">
                <a:solidFill>
                  <a:srgbClr val="091E42"/>
                </a:solidFill>
                <a:latin typeface="+mj-lt"/>
              </a:rPr>
              <a:t>Software brings a new level of transparency to your team's work and keeps everyone on the same page</a:t>
            </a:r>
            <a:endParaRPr lang="en-US" sz="1200" b="0" i="0" dirty="0">
              <a:solidFill>
                <a:srgbClr val="091E42"/>
              </a:solidFill>
              <a:effectLst/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82893" y="3223816"/>
            <a:ext cx="264979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400" b="1" dirty="0">
                <a:solidFill>
                  <a:srgbClr val="253858"/>
                </a:solidFill>
                <a:latin typeface="+mj-lt"/>
              </a:rPr>
              <a:t>Actionable </a:t>
            </a:r>
            <a:r>
              <a:rPr lang="en-US" sz="1400" b="1" dirty="0" smtClean="0">
                <a:solidFill>
                  <a:srgbClr val="253858"/>
                </a:solidFill>
                <a:latin typeface="+mj-lt"/>
              </a:rPr>
              <a:t>results</a:t>
            </a:r>
          </a:p>
          <a:p>
            <a:pPr algn="just" fontAlgn="base"/>
            <a:endParaRPr lang="en-US" sz="1200" dirty="0">
              <a:solidFill>
                <a:srgbClr val="253858"/>
              </a:solidFill>
              <a:latin typeface="+mj-lt"/>
            </a:endParaRPr>
          </a:p>
          <a:p>
            <a:pPr algn="just" fontAlgn="base"/>
            <a:r>
              <a:rPr lang="en-US" sz="1200" dirty="0">
                <a:solidFill>
                  <a:srgbClr val="091E42"/>
                </a:solidFill>
                <a:latin typeface="+mj-lt"/>
              </a:rPr>
              <a:t>Extensive reporting functionality gives your team critical insight into their agile process. Backed by data, retrospectives are more data-driven and actionable than ever before.</a:t>
            </a:r>
            <a:endParaRPr lang="en-US" sz="1200" b="0" i="0" dirty="0">
              <a:solidFill>
                <a:srgbClr val="091E42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62547" y="3218319"/>
            <a:ext cx="3029169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400" b="1" dirty="0">
                <a:solidFill>
                  <a:srgbClr val="253858"/>
                </a:solidFill>
                <a:latin typeface="+mj-lt"/>
              </a:rPr>
              <a:t>Scalable </a:t>
            </a:r>
            <a:r>
              <a:rPr lang="en-US" sz="1400" b="1" dirty="0" smtClean="0">
                <a:solidFill>
                  <a:srgbClr val="253858"/>
                </a:solidFill>
                <a:latin typeface="+mj-lt"/>
              </a:rPr>
              <a:t>evolution</a:t>
            </a:r>
          </a:p>
          <a:p>
            <a:pPr algn="just" fontAlgn="base"/>
            <a:endParaRPr lang="en-US" sz="1200" dirty="0">
              <a:solidFill>
                <a:srgbClr val="253858"/>
              </a:solidFill>
              <a:latin typeface="+mj-lt"/>
            </a:endParaRPr>
          </a:p>
          <a:p>
            <a:pPr algn="just" fontAlgn="base"/>
            <a:r>
              <a:rPr lang="en-US" sz="1200" dirty="0">
                <a:solidFill>
                  <a:srgbClr val="091E42"/>
                </a:solidFill>
                <a:latin typeface="+mj-lt"/>
              </a:rPr>
              <a:t>Add and change issue types, fields, and workflows as your team evolves. Jira Software is agile project management designed for teams of every shape and size.</a:t>
            </a:r>
            <a:endParaRPr lang="en-US" sz="1200" b="0" i="0" dirty="0">
              <a:solidFill>
                <a:srgbClr val="091E42"/>
              </a:solidFill>
              <a:effectLst/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164" y="2813937"/>
            <a:ext cx="682953" cy="4805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b="20244"/>
          <a:stretch/>
        </p:blipFill>
        <p:spPr>
          <a:xfrm>
            <a:off x="3830018" y="2750016"/>
            <a:ext cx="584301" cy="4307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/>
          <a:srcRect l="16920" t="10379" r="15537" b="16277"/>
          <a:stretch/>
        </p:blipFill>
        <p:spPr>
          <a:xfrm>
            <a:off x="7068527" y="2698944"/>
            <a:ext cx="472858" cy="48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7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22742" t="15714" r="13667" b="13162"/>
          <a:stretch/>
        </p:blipFill>
        <p:spPr>
          <a:xfrm>
            <a:off x="1936955" y="726863"/>
            <a:ext cx="5573579" cy="3504719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4402767" y="329887"/>
            <a:ext cx="951553" cy="478893"/>
            <a:chOff x="4402767" y="329887"/>
            <a:chExt cx="923025" cy="478893"/>
          </a:xfrm>
        </p:grpSpPr>
        <p:sp>
          <p:nvSpPr>
            <p:cNvPr id="4" name="Oval 3"/>
            <p:cNvSpPr/>
            <p:nvPr/>
          </p:nvSpPr>
          <p:spPr>
            <a:xfrm>
              <a:off x="5175017" y="329887"/>
              <a:ext cx="150775" cy="17618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Elbow Connector 7"/>
            <p:cNvCxnSpPr>
              <a:endCxn id="4" idx="2"/>
            </p:cNvCxnSpPr>
            <p:nvPr/>
          </p:nvCxnSpPr>
          <p:spPr>
            <a:xfrm flipV="1">
              <a:off x="4402767" y="417978"/>
              <a:ext cx="772250" cy="390802"/>
            </a:xfrm>
            <a:prstGeom prst="bentConnector3">
              <a:avLst>
                <a:gd name="adj1" fmla="val 345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440501" y="189623"/>
            <a:ext cx="1624031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</a:rPr>
              <a:t>Project Categories help team view work across related projects; It is not a project hierarchy</a:t>
            </a:r>
          </a:p>
        </p:txBody>
      </p:sp>
      <p:sp>
        <p:nvSpPr>
          <p:cNvPr id="28" name="Oval 27"/>
          <p:cNvSpPr/>
          <p:nvPr/>
        </p:nvSpPr>
        <p:spPr>
          <a:xfrm>
            <a:off x="7595706" y="1523999"/>
            <a:ext cx="148823" cy="16062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/>
          <p:cNvCxnSpPr>
            <a:endCxn id="28" idx="2"/>
          </p:cNvCxnSpPr>
          <p:nvPr/>
        </p:nvCxnSpPr>
        <p:spPr>
          <a:xfrm flipV="1">
            <a:off x="7335520" y="1604314"/>
            <a:ext cx="260186" cy="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361440" y="2164080"/>
            <a:ext cx="88392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315597" y="2093925"/>
            <a:ext cx="148823" cy="16062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8141676" y="2213792"/>
            <a:ext cx="148823" cy="16062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4266143" y="4017272"/>
            <a:ext cx="10702" cy="24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202433" y="4211637"/>
            <a:ext cx="148823" cy="16062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42935" y="1905782"/>
            <a:ext cx="1112740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</a:rPr>
              <a:t>Components are sub sections of Project. To Group issues within smaller parts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790372" y="1247000"/>
            <a:ext cx="1223174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</a:rPr>
              <a:t>Project is a collection of Issues to manage across the application  lifecycle.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539826" y="2417418"/>
            <a:ext cx="1473720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</a:rPr>
              <a:t>Versions are points-in-time for a project. They help in scheduling and organizing the releases.</a:t>
            </a:r>
          </a:p>
        </p:txBody>
      </p:sp>
      <p:cxnSp>
        <p:nvCxnSpPr>
          <p:cNvPr id="50" name="Elbow Connector 49"/>
          <p:cNvCxnSpPr/>
          <p:nvPr/>
        </p:nvCxnSpPr>
        <p:spPr>
          <a:xfrm rot="10800000" flipV="1">
            <a:off x="921268" y="2722880"/>
            <a:ext cx="1252972" cy="243840"/>
          </a:xfrm>
          <a:prstGeom prst="bentConnector3">
            <a:avLst>
              <a:gd name="adj1" fmla="val 994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865236" y="2932979"/>
            <a:ext cx="148823" cy="16062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66834" y="3211452"/>
            <a:ext cx="1223174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</a:rPr>
              <a:t>Issues are building blocks in JIRA. Issue could be a Story, Bug, Task etc.,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105404" y="4464698"/>
            <a:ext cx="2491703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</a:rPr>
              <a:t>Sub task is a division of parent Issue.. A sub task can be assigned and tracked individually. </a:t>
            </a:r>
          </a:p>
        </p:txBody>
      </p:sp>
      <p:cxnSp>
        <p:nvCxnSpPr>
          <p:cNvPr id="55" name="Elbow Connector 54"/>
          <p:cNvCxnSpPr>
            <a:endCxn id="37" idx="0"/>
          </p:cNvCxnSpPr>
          <p:nvPr/>
        </p:nvCxnSpPr>
        <p:spPr>
          <a:xfrm>
            <a:off x="7335520" y="2093925"/>
            <a:ext cx="880568" cy="11986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26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JIRA Project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Cognizant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0088" y="537918"/>
            <a:ext cx="85516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u="sng" dirty="0" smtClean="0">
                <a:solidFill>
                  <a:schemeClr val="tx2"/>
                </a:solidFill>
                <a:latin typeface="+mj-lt"/>
              </a:rPr>
              <a:t>Project Creation: </a:t>
            </a:r>
            <a:r>
              <a:rPr lang="en-US" sz="1200" dirty="0" smtClean="0">
                <a:solidFill>
                  <a:schemeClr val="tx2"/>
                </a:solidFill>
                <a:latin typeface="+mj-lt"/>
              </a:rPr>
              <a:t>A 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>project is simply a collection of issues (stories, bugs, tasks, </a:t>
            </a:r>
            <a:r>
              <a:rPr lang="en-US" sz="1200" dirty="0" err="1">
                <a:solidFill>
                  <a:schemeClr val="tx2"/>
                </a:solidFill>
                <a:latin typeface="+mj-lt"/>
              </a:rPr>
              <a:t>etc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>). </a:t>
            </a:r>
            <a:r>
              <a:rPr lang="en-US" sz="1200" dirty="0" smtClean="0">
                <a:solidFill>
                  <a:schemeClr val="tx2"/>
                </a:solidFill>
                <a:latin typeface="+mj-lt"/>
              </a:rPr>
              <a:t>A 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>project </a:t>
            </a:r>
            <a:r>
              <a:rPr lang="en-US" sz="1200" dirty="0" smtClean="0">
                <a:solidFill>
                  <a:schemeClr val="tx2"/>
                </a:solidFill>
                <a:latin typeface="+mj-lt"/>
              </a:rPr>
              <a:t>can represent 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>the development work for a product, project, or service in Jira Software</a:t>
            </a:r>
            <a:r>
              <a:rPr lang="en-US" sz="1200" dirty="0" smtClean="0">
                <a:solidFill>
                  <a:schemeClr val="tx2"/>
                </a:solidFill>
                <a:latin typeface="+mj-lt"/>
              </a:rPr>
              <a:t>.</a:t>
            </a:r>
          </a:p>
          <a:p>
            <a:endParaRPr lang="en-US" sz="1200" dirty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en-US" sz="1200" b="1" u="sng" dirty="0" smtClean="0">
                <a:solidFill>
                  <a:schemeClr val="tx2"/>
                </a:solidFill>
                <a:latin typeface="+mj-lt"/>
              </a:rPr>
              <a:t>JIRA Project has two templates</a:t>
            </a:r>
          </a:p>
          <a:p>
            <a:endParaRPr lang="en-US" sz="1200" dirty="0">
              <a:solidFill>
                <a:schemeClr val="tx2"/>
              </a:solidFill>
              <a:latin typeface="+mj-lt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71228403"/>
              </p:ext>
            </p:extLst>
          </p:nvPr>
        </p:nvGraphicFramePr>
        <p:xfrm>
          <a:off x="222047" y="1467942"/>
          <a:ext cx="4143476" cy="1743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22047" y="3211575"/>
            <a:ext cx="4143476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 smtClean="0">
                <a:solidFill>
                  <a:schemeClr val="tx2"/>
                </a:solidFill>
              </a:rPr>
              <a:t>Best for..</a:t>
            </a:r>
          </a:p>
          <a:p>
            <a:pPr algn="l"/>
            <a:endParaRPr lang="en-US" sz="1000" dirty="0">
              <a:solidFill>
                <a:schemeClr val="tx2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2"/>
                </a:solidFill>
              </a:rPr>
              <a:t>Controlling consistency across many teams and projects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2"/>
                </a:solidFill>
              </a:rPr>
              <a:t>Teams needing the full functionality and configuration of classic JIRA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2"/>
                </a:solidFill>
              </a:rPr>
              <a:t>Has Advanced configuration, </a:t>
            </a:r>
            <a:r>
              <a:rPr lang="en-US" sz="1000" dirty="0" err="1" smtClean="0">
                <a:solidFill>
                  <a:schemeClr val="tx2"/>
                </a:solidFill>
              </a:rPr>
              <a:t>config</a:t>
            </a:r>
            <a:r>
              <a:rPr lang="en-US" sz="1000" dirty="0" smtClean="0">
                <a:solidFill>
                  <a:schemeClr val="tx2"/>
                </a:solidFill>
              </a:rPr>
              <a:t> shared across multiple </a:t>
            </a:r>
            <a:r>
              <a:rPr lang="en-US" sz="1000" dirty="0" err="1" smtClean="0">
                <a:solidFill>
                  <a:schemeClr val="tx2"/>
                </a:solidFill>
              </a:rPr>
              <a:t>proj</a:t>
            </a:r>
            <a:r>
              <a:rPr lang="en-US" sz="1000" dirty="0" smtClean="0">
                <a:solidFill>
                  <a:schemeClr val="tx2"/>
                </a:solidFill>
              </a:rPr>
              <a:t>, multiple boards &amp; cross project boards, 20 diff reports and version mgmt.,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2"/>
                </a:solidFill>
              </a:rPr>
              <a:t>Expert Configuration &amp; Detailed permission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2"/>
                </a:solidFill>
              </a:rPr>
              <a:t>Story point &amp; Time estimation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28122" y="3218083"/>
            <a:ext cx="4316362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 smtClean="0">
                <a:solidFill>
                  <a:schemeClr val="tx2"/>
                </a:solidFill>
              </a:rPr>
              <a:t>Best for..</a:t>
            </a:r>
          </a:p>
          <a:p>
            <a:pPr algn="l"/>
            <a:endParaRPr lang="en-US" sz="1000" dirty="0">
              <a:solidFill>
                <a:schemeClr val="tx2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2"/>
                </a:solidFill>
              </a:rPr>
              <a:t>Running </a:t>
            </a:r>
            <a:r>
              <a:rPr lang="en-US" sz="1000" dirty="0" err="1" smtClean="0">
                <a:solidFill>
                  <a:schemeClr val="tx2"/>
                </a:solidFill>
              </a:rPr>
              <a:t>proj</a:t>
            </a:r>
            <a:r>
              <a:rPr lang="en-US" sz="1000" dirty="0" smtClean="0">
                <a:solidFill>
                  <a:schemeClr val="tx2"/>
                </a:solidFill>
              </a:rPr>
              <a:t> automatically without JIRA Admin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2"/>
                </a:solidFill>
              </a:rPr>
              <a:t>Teams wanting a simpler experience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2"/>
                </a:solidFill>
              </a:rPr>
              <a:t>Has Streamlined configuration, simple workflows, Per-</a:t>
            </a:r>
            <a:r>
              <a:rPr lang="en-US" sz="1000" dirty="0" err="1" smtClean="0">
                <a:solidFill>
                  <a:schemeClr val="tx2"/>
                </a:solidFill>
              </a:rPr>
              <a:t>Proj</a:t>
            </a:r>
            <a:r>
              <a:rPr lang="en-US" sz="1000" dirty="0" smtClean="0">
                <a:solidFill>
                  <a:schemeClr val="tx2"/>
                </a:solidFill>
              </a:rPr>
              <a:t> configuration, single board per project, burnup and velocity reports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2"/>
                </a:solidFill>
              </a:rPr>
              <a:t>Light weight configuration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2"/>
                </a:solidFill>
              </a:rPr>
              <a:t>Simplified Permission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2"/>
                </a:solidFill>
              </a:rPr>
              <a:t>Story point estimation only.</a:t>
            </a:r>
          </a:p>
        </p:txBody>
      </p:sp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2897906168"/>
              </p:ext>
            </p:extLst>
          </p:nvPr>
        </p:nvGraphicFramePr>
        <p:xfrm>
          <a:off x="4714565" y="1467942"/>
          <a:ext cx="4143476" cy="1569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3255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7" y="105833"/>
            <a:ext cx="8417052" cy="621030"/>
          </a:xfrm>
        </p:spPr>
        <p:txBody>
          <a:bodyPr/>
          <a:lstStyle/>
          <a:p>
            <a:r>
              <a:rPr lang="en-US" dirty="0" smtClean="0"/>
              <a:t>JIRA – Key Capabilities – JIRA Project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2020 Cognizant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2178" y="919919"/>
            <a:ext cx="85516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u="sng" dirty="0">
                <a:solidFill>
                  <a:schemeClr val="tx2"/>
                </a:solidFill>
                <a:latin typeface="+mj-lt"/>
              </a:rPr>
              <a:t>Configure the board for your project: </a:t>
            </a:r>
            <a:r>
              <a:rPr lang="en-US" sz="1200" dirty="0" smtClean="0">
                <a:solidFill>
                  <a:schemeClr val="tx2"/>
                </a:solidFill>
                <a:latin typeface="+mj-lt"/>
              </a:rPr>
              <a:t>Board 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>is the central tool for working with </a:t>
            </a:r>
            <a:r>
              <a:rPr lang="en-US" sz="1200" dirty="0" smtClean="0">
                <a:solidFill>
                  <a:schemeClr val="tx2"/>
                </a:solidFill>
                <a:latin typeface="+mj-lt"/>
              </a:rPr>
              <a:t>issues in JIRA Project. You can configure the following types of board to your project</a:t>
            </a:r>
            <a:endParaRPr lang="en-US" sz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980272"/>
            <a:ext cx="2261420" cy="16616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Scrum has an iteration-based approach, which is generally a good fit for teams developing products, particularly if your team is releasing new versions on a regular schedule. 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00665" y="1586981"/>
            <a:ext cx="2241755" cy="660923"/>
          </a:xfrm>
          <a:prstGeom prst="flowChartDocumen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Scrum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37271" y="1980272"/>
            <a:ext cx="2261420" cy="16616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Kanban is better suited for a continuous flow of work (e.g. service-oriented teams), where its constraint-based approach helps prevent your team from being overloaded.</a:t>
            </a:r>
          </a:p>
        </p:txBody>
      </p:sp>
      <p:sp>
        <p:nvSpPr>
          <p:cNvPr id="13" name="Flowchart: Document 12"/>
          <p:cNvSpPr/>
          <p:nvPr/>
        </p:nvSpPr>
        <p:spPr>
          <a:xfrm>
            <a:off x="3256936" y="1586981"/>
            <a:ext cx="2241755" cy="660923"/>
          </a:xfrm>
          <a:prstGeom prst="flowChartDocumen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Kanban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113207" y="1968960"/>
            <a:ext cx="2261420" cy="16616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Bug tracking delivers a basic workflow for tracking new features and bugs.</a:t>
            </a:r>
          </a:p>
        </p:txBody>
      </p:sp>
      <p:sp>
        <p:nvSpPr>
          <p:cNvPr id="15" name="Flowchart: Document 14"/>
          <p:cNvSpPr/>
          <p:nvPr/>
        </p:nvSpPr>
        <p:spPr>
          <a:xfrm>
            <a:off x="6132872" y="1575669"/>
            <a:ext cx="2241755" cy="660923"/>
          </a:xfrm>
          <a:prstGeom prst="flowChartDocumen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Bug Tracking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8577" y="3976963"/>
            <a:ext cx="85516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u="sng" dirty="0" smtClean="0">
                <a:solidFill>
                  <a:schemeClr val="tx2"/>
                </a:solidFill>
                <a:latin typeface="+mj-lt"/>
              </a:rPr>
              <a:t>Configure Issue Types, Workflow and Permissions</a:t>
            </a:r>
          </a:p>
        </p:txBody>
      </p:sp>
    </p:spTree>
    <p:extLst>
      <p:ext uri="{BB962C8B-B14F-4D97-AF65-F5344CB8AC3E}">
        <p14:creationId xmlns:p14="http://schemas.microsoft.com/office/powerpoint/2010/main" val="25012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5833"/>
            <a:ext cx="8382000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76200">
              <a:lnSpc>
                <a:spcPct val="97000"/>
              </a:lnSpc>
            </a:pPr>
            <a:endParaRPr sz="2400" b="1" i="0" dirty="0">
              <a:solidFill>
                <a:srgbClr val="0033B4"/>
              </a:solidFill>
              <a:latin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D5F253-9BCF-4741-B957-6240EC1D3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799" y="1709543"/>
            <a:ext cx="6731000" cy="609398"/>
          </a:xfrm>
        </p:spPr>
        <p:txBody>
          <a:bodyPr/>
          <a:lstStyle/>
          <a:p>
            <a:r>
              <a:rPr lang="en-US" dirty="0" smtClean="0"/>
              <a:t>Project Setup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9A4AB-0D7F-724A-BB1D-F5F2188DE43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4695825"/>
            <a:ext cx="4572000" cy="187325"/>
          </a:xfrm>
        </p:spPr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20D1AA-883F-134E-B0CA-ACD044238B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59325"/>
            <a:ext cx="228600" cy="123825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0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gnizantnewbrand">
  <a:themeElements>
    <a:clrScheme name="Cognizant Colors 2020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328D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newbrand" id="{34464321-73E4-410E-B743-CF8D3DC5F44C}" vid="{66CDC2FA-A042-42D3-A5C3-2B3348401B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C39074B48BCA489751A643FF0309EE" ma:contentTypeVersion="2" ma:contentTypeDescription="Create a new document." ma:contentTypeScope="" ma:versionID="11aa71f17a967981bb649928803fb73d">
  <xsd:schema xmlns:xsd="http://www.w3.org/2001/XMLSchema" xmlns:xs="http://www.w3.org/2001/XMLSchema" xmlns:p="http://schemas.microsoft.com/office/2006/metadata/properties" xmlns:ns2="87205bae-9485-4e7e-92ad-e6f57d555ea7" targetNamespace="http://schemas.microsoft.com/office/2006/metadata/properties" ma:root="true" ma:fieldsID="87960c7804e607bbcda82a4b63505994" ns2:_="">
    <xsd:import namespace="87205bae-9485-4e7e-92ad-e6f57d555e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205bae-9485-4e7e-92ad-e6f57d555e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421221-6257-44B8-A0C2-D26A1BFC5168}">
  <ds:schemaRefs>
    <ds:schemaRef ds:uri="http://schemas.microsoft.com/office/2006/documentManagement/types"/>
    <ds:schemaRef ds:uri="http://purl.org/dc/dcmitype/"/>
    <ds:schemaRef ds:uri="8eee6e3a-f15c-45a4-a98e-64b2de71ed30"/>
    <ds:schemaRef ds:uri="http://purl.org/dc/elements/1.1/"/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3a98b63c-e4b6-4949-b066-c7278696d2a3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DAD042D-263B-4734-B828-B9106BA5B22C}"/>
</file>

<file path=customXml/itemProps3.xml><?xml version="1.0" encoding="utf-8"?>
<ds:datastoreItem xmlns:ds="http://schemas.openxmlformats.org/officeDocument/2006/customXml" ds:itemID="{1CB683CF-7DFD-4974-9672-9F63D2D5A3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51622</TotalTime>
  <Words>3100</Words>
  <Application>Microsoft Office PowerPoint</Application>
  <PresentationFormat>On-screen Show (16:9)</PresentationFormat>
  <Paragraphs>433</Paragraphs>
  <Slides>45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Arial</vt:lpstr>
      <vt:lpstr>Arial Regular</vt:lpstr>
      <vt:lpstr>Courier New</vt:lpstr>
      <vt:lpstr>Wingdings</vt:lpstr>
      <vt:lpstr>Cognizantnewbrand</vt:lpstr>
      <vt:lpstr>JIRA</vt:lpstr>
      <vt:lpstr>Agenda</vt:lpstr>
      <vt:lpstr>JIRA – An Introduction</vt:lpstr>
      <vt:lpstr>JIRA – An Introduction</vt:lpstr>
      <vt:lpstr>Why JIRA ?</vt:lpstr>
      <vt:lpstr>JIRA – Key Capabilities</vt:lpstr>
      <vt:lpstr>JIRA – Key Capabilities – JIRA Project</vt:lpstr>
      <vt:lpstr>JIRA – Key Capabilities – JIRA Project</vt:lpstr>
      <vt:lpstr>Project Setup</vt:lpstr>
      <vt:lpstr>JIRA – Key Capabilities – Configure Issue Types </vt:lpstr>
      <vt:lpstr>JIRA – Key Capabilities – Configure Status and Workflows</vt:lpstr>
      <vt:lpstr>JIRA – Key Capabilities – Workflow</vt:lpstr>
      <vt:lpstr>JIRA – Key Capabilities – Attribute Configuration</vt:lpstr>
      <vt:lpstr>JIRA – Key Capabilities – Version/Component Creation</vt:lpstr>
      <vt:lpstr>JIRA – Key Capabilities – Traceability</vt:lpstr>
      <vt:lpstr>JIRA – Key Capabilities – Automation Rules</vt:lpstr>
      <vt:lpstr>Project Planning &amp; Tracking – Scrum Board</vt:lpstr>
      <vt:lpstr>JIRA – Key Capabilities – Plan &amp; Work with Scrum Board</vt:lpstr>
      <vt:lpstr>JIRA – Key Capabilities – Plan &amp; Work with Scrum Board</vt:lpstr>
      <vt:lpstr>JIRA – Key Capabilities – Create a Scrum Board</vt:lpstr>
      <vt:lpstr>JIRA – Key Capabilities – Backlog Grooming</vt:lpstr>
      <vt:lpstr>JIRA – Key Capabilities – Issue Creation</vt:lpstr>
      <vt:lpstr>JIRA – Key Capabilities – Creating Sub Tasks</vt:lpstr>
      <vt:lpstr>JIRA – Key Capabilities – Sprint Creation</vt:lpstr>
      <vt:lpstr>JIRA – Key Capabilities – Sprint Planning</vt:lpstr>
      <vt:lpstr>JIRA – Key Capabilities – Tracking</vt:lpstr>
      <vt:lpstr>JIRA – Key Capabilities – Time Tracking</vt:lpstr>
      <vt:lpstr>JIRA – Key Capabilities – Team Load</vt:lpstr>
      <vt:lpstr>JIRA – Key Capabilities – Traceability</vt:lpstr>
      <vt:lpstr>Project Planning &amp; Tracking – Kanban Board</vt:lpstr>
      <vt:lpstr>JIRA – Key Capabilities – Plan &amp; Work with Kanban Board</vt:lpstr>
      <vt:lpstr>JIRA – Key Capabilities – Plan &amp; Work with Kanban Board</vt:lpstr>
      <vt:lpstr>Reporting &amp; Analytics</vt:lpstr>
      <vt:lpstr>JIRA – Key Capabilities – Reporting and Analytics</vt:lpstr>
      <vt:lpstr>JIRA – Key Capabilities – Reporting and Analytics</vt:lpstr>
      <vt:lpstr>JIRA – Key Capabilities – Reporting and Analytics</vt:lpstr>
      <vt:lpstr>JIRA – Key Capabilities – Reporting and Analytics</vt:lpstr>
      <vt:lpstr>JIRA – Key Capabilities – Reporting and Analytics</vt:lpstr>
      <vt:lpstr>JIRA – Key Capabilities – Reporting and Analytics</vt:lpstr>
      <vt:lpstr>JIRA – Key Capabilities – Reporting and Analytics</vt:lpstr>
      <vt:lpstr>JIRA – Key Capabilities – Other key features</vt:lpstr>
      <vt:lpstr>JIRA – Key Capabilities – Customization</vt:lpstr>
      <vt:lpstr>Resources Required for Hands on</vt:lpstr>
      <vt:lpstr>Resources Required for Hands on</vt:lpstr>
      <vt:lpstr>Thank You</vt:lpstr>
    </vt:vector>
  </TitlesOfParts>
  <Manager/>
  <Company>Cognizant Technology Solutions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2020 - Presentation Template - New (March)</dc:title>
  <dc:subject/>
  <dc:creator>Engineering Excellence Team</dc:creator>
  <cp:keywords/>
  <dc:description/>
  <cp:lastModifiedBy>R, Gayathri (Cognizant)</cp:lastModifiedBy>
  <cp:revision>2413</cp:revision>
  <cp:lastPrinted>2020-02-12T20:07:34Z</cp:lastPrinted>
  <dcterms:created xsi:type="dcterms:W3CDTF">2018-08-01T04:55:58Z</dcterms:created>
  <dcterms:modified xsi:type="dcterms:W3CDTF">2020-05-20T12:44:14Z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0x010100E1C39074B48BCA489751A643FF0309EE</vt:lpwstr>
  </property>
  <property fmtid="{D5CDD505-2E9C-101B-9397-08002B2CF9AE}" pid="3" name="_dlc_policyId">
    <vt:lpwstr>/org/DE/Repository</vt:lpwstr>
  </property>
  <property fmtid="{D5CDD505-2E9C-101B-9397-08002B2CF9AE}" pid="4" name="ItemRetentionFormula">
    <vt:lpwstr>&lt;formula id="Microsoft.Office.RecordsManagement.PolicyFeatures.Expiration.Formula.BuiltIn"&gt;&lt;number&gt;0&lt;/number&gt;&lt;property&gt;ArchivalDate&lt;/property&gt;&lt;propertyId&gt;00000000-0000-0000-0000-000000000000&lt;/propertyId&gt;&lt;period&gt;days&lt;/period&gt;&lt;/formula&gt;</vt:lpwstr>
  </property>
  <property fmtid="{D5CDD505-2E9C-101B-9397-08002B2CF9AE}" pid="5" name="Video Category">
    <vt:lpwstr/>
  </property>
  <property fmtid="{D5CDD505-2E9C-101B-9397-08002B2CF9AE}" pid="6" name="Initiative/Charter">
    <vt:lpwstr/>
  </property>
  <property fmtid="{D5CDD505-2E9C-101B-9397-08002B2CF9AE}" pid="7" name="Tower">
    <vt:lpwstr>14;#DE|fe4b05a8-bea3-4973-a9cb-254853996c0a</vt:lpwstr>
  </property>
  <property fmtid="{D5CDD505-2E9C-101B-9397-08002B2CF9AE}" pid="8" name="BU or Practice">
    <vt:lpwstr/>
  </property>
  <property fmtid="{D5CDD505-2E9C-101B-9397-08002B2CF9AE}" pid="9" name="WorkflowChangePath">
    <vt:lpwstr>3b643a02-9de9-4de3-8a28-9e3996ed85b1,4;3b643a02-9de9-4de3-8a28-9e3996ed85b1,4;3b643a02-9de9-4de3-8a28-9e3996ed85b1,4;3b643a02-9de9-4de3-8a28-9e3996ed85b1,5;3b643a02-9de9-4de3-8a28-9e3996ed85b1,5;3b643a02-9de9-4de3-8a28-9e3996ed85b1,6;</vt:lpwstr>
  </property>
</Properties>
</file>